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8E8A8"/>
    <a:srgbClr val="E5EFD1"/>
    <a:srgbClr val="FBE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007E2-9778-4002-9467-BA31704946C1}" v="10" dt="2024-10-04T10:51:47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016" autoAdjust="0"/>
  </p:normalViewPr>
  <p:slideViewPr>
    <p:cSldViewPr snapToGrid="0">
      <p:cViewPr varScale="1">
        <p:scale>
          <a:sx n="107" d="100"/>
          <a:sy n="107" d="100"/>
        </p:scale>
        <p:origin x="58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ANT KUMAR PARIDA" userId="1857cbda-8ea3-4455-9bf5-7b1e236c00d4" providerId="ADAL" clId="{226007E2-9778-4002-9467-BA31704946C1}"/>
    <pc:docChg chg="custSel modSld">
      <pc:chgData name="BASANT KUMAR PARIDA" userId="1857cbda-8ea3-4455-9bf5-7b1e236c00d4" providerId="ADAL" clId="{226007E2-9778-4002-9467-BA31704946C1}" dt="2024-10-04T11:01:49.930" v="338" actId="20577"/>
      <pc:docMkLst>
        <pc:docMk/>
      </pc:docMkLst>
      <pc:sldChg chg="modSp mod">
        <pc:chgData name="BASANT KUMAR PARIDA" userId="1857cbda-8ea3-4455-9bf5-7b1e236c00d4" providerId="ADAL" clId="{226007E2-9778-4002-9467-BA31704946C1}" dt="2024-10-04T10:50:24.912" v="291"/>
        <pc:sldMkLst>
          <pc:docMk/>
          <pc:sldMk cId="2302035811" sldId="256"/>
        </pc:sldMkLst>
        <pc:spChg chg="mod">
          <ac:chgData name="BASANT KUMAR PARIDA" userId="1857cbda-8ea3-4455-9bf5-7b1e236c00d4" providerId="ADAL" clId="{226007E2-9778-4002-9467-BA31704946C1}" dt="2024-09-30T11:00:53.854" v="168" actId="20577"/>
          <ac:spMkLst>
            <pc:docMk/>
            <pc:sldMk cId="2302035811" sldId="256"/>
            <ac:spMk id="4" creationId="{00000000-0000-0000-0000-000000000000}"/>
          </ac:spMkLst>
        </pc:spChg>
        <pc:graphicFrameChg chg="mod modGraphic">
          <ac:chgData name="BASANT KUMAR PARIDA" userId="1857cbda-8ea3-4455-9bf5-7b1e236c00d4" providerId="ADAL" clId="{226007E2-9778-4002-9467-BA31704946C1}" dt="2024-10-04T10:50:24.912" v="291"/>
          <ac:graphicFrameMkLst>
            <pc:docMk/>
            <pc:sldMk cId="2302035811" sldId="256"/>
            <ac:graphicFrameMk id="5" creationId="{00000000-0000-0000-0000-000000000000}"/>
          </ac:graphicFrameMkLst>
        </pc:graphicFrameChg>
      </pc:sldChg>
      <pc:sldChg chg="modSp mod">
        <pc:chgData name="BASANT KUMAR PARIDA" userId="1857cbda-8ea3-4455-9bf5-7b1e236c00d4" providerId="ADAL" clId="{226007E2-9778-4002-9467-BA31704946C1}" dt="2024-10-04T11:01:49.930" v="338" actId="20577"/>
        <pc:sldMkLst>
          <pc:docMk/>
          <pc:sldMk cId="2856063086" sldId="257"/>
        </pc:sldMkLst>
        <pc:spChg chg="mod">
          <ac:chgData name="BASANT KUMAR PARIDA" userId="1857cbda-8ea3-4455-9bf5-7b1e236c00d4" providerId="ADAL" clId="{226007E2-9778-4002-9467-BA31704946C1}" dt="2024-09-30T10:26:24.657" v="1" actId="20577"/>
          <ac:spMkLst>
            <pc:docMk/>
            <pc:sldMk cId="2856063086" sldId="257"/>
            <ac:spMk id="8" creationId="{00000000-0000-0000-0000-000000000000}"/>
          </ac:spMkLst>
        </pc:spChg>
        <pc:graphicFrameChg chg="mod modGraphic">
          <ac:chgData name="BASANT KUMAR PARIDA" userId="1857cbda-8ea3-4455-9bf5-7b1e236c00d4" providerId="ADAL" clId="{226007E2-9778-4002-9467-BA31704946C1}" dt="2024-10-04T11:01:49.930" v="338" actId="20577"/>
          <ac:graphicFrameMkLst>
            <pc:docMk/>
            <pc:sldMk cId="2856063086" sldId="257"/>
            <ac:graphicFrameMk id="5" creationId="{00000000-0000-0000-0000-000000000000}"/>
          </ac:graphicFrameMkLst>
        </pc:graphicFrameChg>
      </pc:sldChg>
    </pc:docChg>
  </pc:docChgLst>
  <pc:docChgLst>
    <pc:chgData name="BASANT KUMAR PARIDA" userId="1857cbda-8ea3-4455-9bf5-7b1e236c00d4" providerId="ADAL" clId="{588EF107-7098-4675-93F4-7F57D976CA62}"/>
    <pc:docChg chg="undo custSel modSld modNotesMaster">
      <pc:chgData name="BASANT KUMAR PARIDA" userId="1857cbda-8ea3-4455-9bf5-7b1e236c00d4" providerId="ADAL" clId="{588EF107-7098-4675-93F4-7F57D976CA62}" dt="2023-10-17T11:36:57.009" v="808" actId="20577"/>
      <pc:docMkLst>
        <pc:docMk/>
      </pc:docMkLst>
      <pc:sldChg chg="addSp delSp modSp mod">
        <pc:chgData name="BASANT KUMAR PARIDA" userId="1857cbda-8ea3-4455-9bf5-7b1e236c00d4" providerId="ADAL" clId="{588EF107-7098-4675-93F4-7F57D976CA62}" dt="2023-10-17T11:36:57.009" v="808" actId="20577"/>
        <pc:sldMkLst>
          <pc:docMk/>
          <pc:sldMk cId="2302035811" sldId="256"/>
        </pc:sldMkLst>
        <pc:spChg chg="mod">
          <ac:chgData name="BASANT KUMAR PARIDA" userId="1857cbda-8ea3-4455-9bf5-7b1e236c00d4" providerId="ADAL" clId="{588EF107-7098-4675-93F4-7F57D976CA62}" dt="2023-10-14T06:56:50.974" v="519" actId="20577"/>
          <ac:spMkLst>
            <pc:docMk/>
            <pc:sldMk cId="2302035811" sldId="256"/>
            <ac:spMk id="4" creationId="{00000000-0000-0000-0000-000000000000}"/>
          </ac:spMkLst>
        </pc:spChg>
        <pc:grpChg chg="mod">
          <ac:chgData name="BASANT KUMAR PARIDA" userId="1857cbda-8ea3-4455-9bf5-7b1e236c00d4" providerId="ADAL" clId="{588EF107-7098-4675-93F4-7F57D976CA62}" dt="2023-10-16T04:51:55.521" v="745" actId="1076"/>
          <ac:grpSpMkLst>
            <pc:docMk/>
            <pc:sldMk cId="2302035811" sldId="256"/>
            <ac:grpSpMk id="18" creationId="{00000000-0000-0000-0000-000000000000}"/>
          </ac:grpSpMkLst>
        </pc:grpChg>
        <pc:graphicFrameChg chg="add del mod modGraphic">
          <ac:chgData name="BASANT KUMAR PARIDA" userId="1857cbda-8ea3-4455-9bf5-7b1e236c00d4" providerId="ADAL" clId="{588EF107-7098-4675-93F4-7F57D976CA62}" dt="2023-10-17T11:36:57.009" v="808" actId="20577"/>
          <ac:graphicFrameMkLst>
            <pc:docMk/>
            <pc:sldMk cId="2302035811" sldId="256"/>
            <ac:graphicFrameMk id="5" creationId="{00000000-0000-0000-0000-000000000000}"/>
          </ac:graphicFrameMkLst>
        </pc:graphicFrameChg>
        <pc:picChg chg="mod">
          <ac:chgData name="BASANT KUMAR PARIDA" userId="1857cbda-8ea3-4455-9bf5-7b1e236c00d4" providerId="ADAL" clId="{588EF107-7098-4675-93F4-7F57D976CA62}" dt="2023-10-16T04:49:56.046" v="737" actId="1076"/>
          <ac:picMkLst>
            <pc:docMk/>
            <pc:sldMk cId="2302035811" sldId="256"/>
            <ac:picMk id="2" creationId="{00000000-0000-0000-0000-000000000000}"/>
          </ac:picMkLst>
        </pc:picChg>
        <pc:picChg chg="add mod">
          <ac:chgData name="BASANT KUMAR PARIDA" userId="1857cbda-8ea3-4455-9bf5-7b1e236c00d4" providerId="ADAL" clId="{588EF107-7098-4675-93F4-7F57D976CA62}" dt="2023-10-16T04:56:44.393" v="775" actId="14100"/>
          <ac:picMkLst>
            <pc:docMk/>
            <pc:sldMk cId="2302035811" sldId="256"/>
            <ac:picMk id="8" creationId="{E4EDE1FC-AFAA-437F-97B8-8A4D37D99716}"/>
          </ac:picMkLst>
        </pc:picChg>
        <pc:picChg chg="mod">
          <ac:chgData name="BASANT KUMAR PARIDA" userId="1857cbda-8ea3-4455-9bf5-7b1e236c00d4" providerId="ADAL" clId="{588EF107-7098-4675-93F4-7F57D976CA62}" dt="2023-10-16T04:57:10.125" v="777" actId="14100"/>
          <ac:picMkLst>
            <pc:docMk/>
            <pc:sldMk cId="2302035811" sldId="256"/>
            <ac:picMk id="1026" creationId="{00000000-0000-0000-0000-000000000000}"/>
          </ac:picMkLst>
        </pc:picChg>
        <pc:inkChg chg="add del">
          <ac:chgData name="BASANT KUMAR PARIDA" userId="1857cbda-8ea3-4455-9bf5-7b1e236c00d4" providerId="ADAL" clId="{588EF107-7098-4675-93F4-7F57D976CA62}" dt="2023-10-16T04:47:27.525" v="724" actId="9405"/>
          <ac:inkMkLst>
            <pc:docMk/>
            <pc:sldMk cId="2302035811" sldId="256"/>
            <ac:inkMk id="8" creationId="{E0F980EA-5E81-CD4F-A9B7-564A1634D0AF}"/>
          </ac:inkMkLst>
        </pc:inkChg>
        <pc:inkChg chg="add del">
          <ac:chgData name="BASANT KUMAR PARIDA" userId="1857cbda-8ea3-4455-9bf5-7b1e236c00d4" providerId="ADAL" clId="{588EF107-7098-4675-93F4-7F57D976CA62}" dt="2023-10-16T04:47:57.230" v="730" actId="9405"/>
          <ac:inkMkLst>
            <pc:docMk/>
            <pc:sldMk cId="2302035811" sldId="256"/>
            <ac:inkMk id="9" creationId="{1E558218-6F65-1B05-620C-1271435814C4}"/>
          </ac:inkMkLst>
        </pc:inkChg>
        <pc:inkChg chg="add del">
          <ac:chgData name="BASANT KUMAR PARIDA" userId="1857cbda-8ea3-4455-9bf5-7b1e236c00d4" providerId="ADAL" clId="{588EF107-7098-4675-93F4-7F57D976CA62}" dt="2023-10-16T04:47:56.630" v="729" actId="9405"/>
          <ac:inkMkLst>
            <pc:docMk/>
            <pc:sldMk cId="2302035811" sldId="256"/>
            <ac:inkMk id="11" creationId="{57E81727-979F-0044-0FEA-0FB8440C99FC}"/>
          </ac:inkMkLst>
        </pc:inkChg>
        <pc:inkChg chg="add del">
          <ac:chgData name="BASANT KUMAR PARIDA" userId="1857cbda-8ea3-4455-9bf5-7b1e236c00d4" providerId="ADAL" clId="{588EF107-7098-4675-93F4-7F57D976CA62}" dt="2023-10-16T04:47:55.955" v="728" actId="9405"/>
          <ac:inkMkLst>
            <pc:docMk/>
            <pc:sldMk cId="2302035811" sldId="256"/>
            <ac:inkMk id="12" creationId="{08929DA1-9680-43C3-C04F-64379D85D997}"/>
          </ac:inkMkLst>
        </pc:inkChg>
        <pc:cxnChg chg="add mod">
          <ac:chgData name="BASANT KUMAR PARIDA" userId="1857cbda-8ea3-4455-9bf5-7b1e236c00d4" providerId="ADAL" clId="{588EF107-7098-4675-93F4-7F57D976CA62}" dt="2023-10-16T04:50:53.621" v="742" actId="13822"/>
          <ac:cxnSpMkLst>
            <pc:docMk/>
            <pc:sldMk cId="2302035811" sldId="256"/>
            <ac:cxnSpMk id="15" creationId="{D4FF285A-E5CF-A1CA-0E63-EB1DB40DBC34}"/>
          </ac:cxnSpMkLst>
        </pc:cxnChg>
      </pc:sldChg>
      <pc:sldChg chg="modSp mod">
        <pc:chgData name="BASANT KUMAR PARIDA" userId="1857cbda-8ea3-4455-9bf5-7b1e236c00d4" providerId="ADAL" clId="{588EF107-7098-4675-93F4-7F57D976CA62}" dt="2023-10-14T06:53:01.405" v="517" actId="14100"/>
        <pc:sldMkLst>
          <pc:docMk/>
          <pc:sldMk cId="2856063086" sldId="257"/>
        </pc:sldMkLst>
        <pc:spChg chg="mod">
          <ac:chgData name="BASANT KUMAR PARIDA" userId="1857cbda-8ea3-4455-9bf5-7b1e236c00d4" providerId="ADAL" clId="{588EF107-7098-4675-93F4-7F57D976CA62}" dt="2023-10-14T06:26:22.440" v="341" actId="20577"/>
          <ac:spMkLst>
            <pc:docMk/>
            <pc:sldMk cId="2856063086" sldId="257"/>
            <ac:spMk id="8" creationId="{00000000-0000-0000-0000-000000000000}"/>
          </ac:spMkLst>
        </pc:spChg>
        <pc:spChg chg="mod">
          <ac:chgData name="BASANT KUMAR PARIDA" userId="1857cbda-8ea3-4455-9bf5-7b1e236c00d4" providerId="ADAL" clId="{588EF107-7098-4675-93F4-7F57D976CA62}" dt="2023-10-14T06:53:01.405" v="517" actId="14100"/>
          <ac:spMkLst>
            <pc:docMk/>
            <pc:sldMk cId="2856063086" sldId="257"/>
            <ac:spMk id="9" creationId="{00000000-0000-0000-0000-000000000000}"/>
          </ac:spMkLst>
        </pc:spChg>
        <pc:grpChg chg="mod">
          <ac:chgData name="BASANT KUMAR PARIDA" userId="1857cbda-8ea3-4455-9bf5-7b1e236c00d4" providerId="ADAL" clId="{588EF107-7098-4675-93F4-7F57D976CA62}" dt="2023-10-14T06:26:16.441" v="339" actId="1076"/>
          <ac:grpSpMkLst>
            <pc:docMk/>
            <pc:sldMk cId="2856063086" sldId="257"/>
            <ac:grpSpMk id="6" creationId="{00000000-0000-0000-0000-000000000000}"/>
          </ac:grpSpMkLst>
        </pc:grpChg>
        <pc:graphicFrameChg chg="mod modGraphic">
          <ac:chgData name="BASANT KUMAR PARIDA" userId="1857cbda-8ea3-4455-9bf5-7b1e236c00d4" providerId="ADAL" clId="{588EF107-7098-4675-93F4-7F57D976CA62}" dt="2023-10-14T06:45:38.154" v="511" actId="14100"/>
          <ac:graphicFrameMkLst>
            <pc:docMk/>
            <pc:sldMk cId="2856063086" sldId="257"/>
            <ac:graphicFrameMk id="5" creationId="{00000000-0000-0000-0000-000000000000}"/>
          </ac:graphicFrameMkLst>
        </pc:graphicFrameChg>
      </pc:sldChg>
    </pc:docChg>
  </pc:docChgLst>
  <pc:docChgLst>
    <pc:chgData name="BASANT KUMAR PARIDA" userId="1857cbda-8ea3-4455-9bf5-7b1e236c00d4" providerId="ADAL" clId="{6EC545DF-4DFC-4B4D-A0EC-06D7E36A7955}"/>
    <pc:docChg chg="modSld">
      <pc:chgData name="BASANT KUMAR PARIDA" userId="1857cbda-8ea3-4455-9bf5-7b1e236c00d4" providerId="ADAL" clId="{6EC545DF-4DFC-4B4D-A0EC-06D7E36A7955}" dt="2024-09-30T10:25:35.162" v="0" actId="20577"/>
      <pc:docMkLst>
        <pc:docMk/>
      </pc:docMkLst>
      <pc:sldChg chg="modSp mod">
        <pc:chgData name="BASANT KUMAR PARIDA" userId="1857cbda-8ea3-4455-9bf5-7b1e236c00d4" providerId="ADAL" clId="{6EC545DF-4DFC-4B4D-A0EC-06D7E36A7955}" dt="2024-09-30T10:25:35.162" v="0" actId="20577"/>
        <pc:sldMkLst>
          <pc:docMk/>
          <pc:sldMk cId="2856063086" sldId="257"/>
        </pc:sldMkLst>
        <pc:graphicFrameChg chg="modGraphic">
          <ac:chgData name="BASANT KUMAR PARIDA" userId="1857cbda-8ea3-4455-9bf5-7b1e236c00d4" providerId="ADAL" clId="{6EC545DF-4DFC-4B4D-A0EC-06D7E36A7955}" dt="2024-09-30T10:25:35.162" v="0" actId="20577"/>
          <ac:graphicFrameMkLst>
            <pc:docMk/>
            <pc:sldMk cId="2856063086" sldId="257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D80420B8-3B59-442D-A353-DB210515CADB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FE167BB9-8499-4A15-91DC-49460C1347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5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7BB9-8499-4A15-91DC-49460C1347A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683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67BB9-8499-4A15-91DC-49460C1347A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25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77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94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2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33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04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60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66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65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05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86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96000">
              <a:schemeClr val="accent6">
                <a:lumMod val="20000"/>
                <a:lumOff val="80000"/>
              </a:schemeClr>
            </a:gs>
            <a:gs pos="45000">
              <a:schemeClr val="accent4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6B7B-AFA6-4279-A42F-6F181323F769}" type="datetimeFigureOut">
              <a:rPr lang="en-IN" smtClean="0"/>
              <a:t>05-10-2024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232875"/>
            <a:ext cx="12192000" cy="584775"/>
            <a:chOff x="1" y="158874"/>
            <a:chExt cx="12192000" cy="584775"/>
          </a:xfrm>
        </p:grpSpPr>
        <p:sp>
          <p:nvSpPr>
            <p:cNvPr id="14" name="Rounded Rectangle 13"/>
            <p:cNvSpPr/>
            <p:nvPr/>
          </p:nvSpPr>
          <p:spPr>
            <a:xfrm>
              <a:off x="3132991" y="182814"/>
              <a:ext cx="5926015" cy="52149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" y="158874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>
                  <a:solidFill>
                    <a:srgbClr val="C00000"/>
                  </a:solidFill>
                  <a:latin typeface="Bodoni MT" panose="02070603080606020203" pitchFamily="18" charset="0"/>
                </a:rPr>
                <a:t>DURGA PUJA FESTIVAL - 2024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25670"/>
              </p:ext>
            </p:extLst>
          </p:nvPr>
        </p:nvGraphicFramePr>
        <p:xfrm>
          <a:off x="212436" y="1464586"/>
          <a:ext cx="11875791" cy="575963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60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6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23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82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C00000"/>
                          </a:solidFill>
                        </a:rPr>
                        <a:t>Date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C00000"/>
                          </a:solidFill>
                        </a:rPr>
                        <a:t>Competition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b="1" dirty="0">
                        <a:latin typeface="Lucida Bright" panose="02040602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C00000"/>
                          </a:solidFill>
                        </a:rPr>
                        <a:t>Venue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C00000"/>
                          </a:solidFill>
                        </a:rPr>
                        <a:t>Time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C00000"/>
                          </a:solidFill>
                        </a:rPr>
                        <a:t>Eligibility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72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09.10.2024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Wednesday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</a:t>
                      </a:r>
                      <a:r>
                        <a:rPr lang="en-IN" sz="16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MAHA SHASHTHEE</a:t>
                      </a: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MYTHOLOGICAL QUIZ</a:t>
                      </a:r>
                    </a:p>
                    <a:p>
                      <a:pPr algn="ctr"/>
                      <a:r>
                        <a:rPr lang="en-IN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(Prizes</a:t>
                      </a:r>
                      <a:r>
                        <a:rPr lang="en-IN" sz="14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on spot)</a:t>
                      </a:r>
                      <a:endParaRPr lang="en-IN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COMMUNITY CENTRE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17:15 - 18:15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ALL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RESIDENTS OF IFFCO TOWNSHIP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72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10.10.2024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Thursday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SAPTAMEE)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CHANTING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“OM”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17:15 - 18:15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LADIES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GENTS &amp; BOYS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223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11.10.2024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Friday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ASHTAMEE)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CRAWLING RACE</a:t>
                      </a:r>
                    </a:p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DHUNUCHI DANCE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COMMUNITY CENTRE</a:t>
                      </a:r>
                    </a:p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10.00-11.00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17:15 - 18:15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1.ONLY CRAWLING KIDS</a:t>
                      </a:r>
                    </a:p>
                    <a:p>
                      <a:pPr marL="0" indent="0" algn="ctr">
                        <a:buNone/>
                      </a:pP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2.LADIES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3.GENTS &amp; BOYS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722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12.10.2024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Saturday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NAVMEE)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SANKH BADAN</a:t>
                      </a:r>
                    </a:p>
                    <a:p>
                      <a:pPr algn="ctr"/>
                      <a:r>
                        <a:rPr lang="en-IN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(Participants shall bring</a:t>
                      </a:r>
                      <a:r>
                        <a:rPr lang="en-IN" sz="14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their own Sankh)</a:t>
                      </a:r>
                      <a:endParaRPr lang="en-IN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17.15 - 18:15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LADIES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GENTS &amp; BOYS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3318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13.10.2024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Sunday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(VIJAY DASHMEE)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FANCY DRESS ON ANY MYTHOLOGICAL CHARACTER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10:00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– 11:00</a:t>
                      </a:r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GIRLS &amp; BOYS WITH </a:t>
                      </a:r>
                    </a:p>
                    <a:p>
                      <a:pPr algn="ctr"/>
                      <a:r>
                        <a:rPr lang="en-IN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AGE GROUP</a:t>
                      </a:r>
                      <a:r>
                        <a:rPr lang="en-IN" sz="16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03-08 YEARS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702">
                <a:tc rowSpan="2"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3676" t="33298" r="18433" b="2114"/>
          <a:stretch/>
        </p:blipFill>
        <p:spPr>
          <a:xfrm>
            <a:off x="4337885" y="1898273"/>
            <a:ext cx="844049" cy="775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884" y="2625390"/>
            <a:ext cx="939822" cy="939822"/>
          </a:xfrm>
          <a:prstGeom prst="rect">
            <a:avLst/>
          </a:prstGeom>
        </p:spPr>
      </p:pic>
      <p:pic>
        <p:nvPicPr>
          <p:cNvPr id="1026" name="Picture 2" descr="Dancing Bengali Woman Doing Dhunuchi Dance Stock Vector (Royalty Free)  1743737795 | Shutterstock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786" b="62500" l="0" r="97283">
                        <a14:foregroundMark x1="14130" y1="23214" x2="14130" y2="23214"/>
                        <a14:foregroundMark x1="89674" y1="22500" x2="89674" y2="22500"/>
                        <a14:foregroundMark x1="85326" y1="26429" x2="85326" y2="26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11" b="44340"/>
          <a:stretch/>
        </p:blipFill>
        <p:spPr bwMode="auto">
          <a:xfrm>
            <a:off x="4337885" y="3981199"/>
            <a:ext cx="1026488" cy="55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03773" y="57696"/>
            <a:ext cx="12229301" cy="685800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3624008" y="853972"/>
            <a:ext cx="4943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IFFCO TOWNSHIP PARADEEP</a:t>
            </a:r>
          </a:p>
        </p:txBody>
      </p:sp>
      <p:pic>
        <p:nvPicPr>
          <p:cNvPr id="1042" name="Picture 18" descr="maa durga face wallpaper full size hd | Indischen göttern, Hinduistische  götter, Gött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3178" y="63231"/>
            <a:ext cx="1407748" cy="137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28"/>
          <a:stretch/>
        </p:blipFill>
        <p:spPr>
          <a:xfrm>
            <a:off x="131885" y="173342"/>
            <a:ext cx="1410462" cy="555691"/>
          </a:xfrm>
          <a:prstGeom prst="rect">
            <a:avLst/>
          </a:prstGeom>
        </p:spPr>
      </p:pic>
      <p:pic>
        <p:nvPicPr>
          <p:cNvPr id="2" name="Picture 2" descr="133 Shankh Stock Illustrations, Images &amp; Vectors | Shutterstock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0" r="19320" b="44154"/>
          <a:stretch/>
        </p:blipFill>
        <p:spPr bwMode="auto">
          <a:xfrm>
            <a:off x="4524308" y="4534982"/>
            <a:ext cx="814035" cy="83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4210239" y="5284681"/>
            <a:ext cx="1154134" cy="1010381"/>
            <a:chOff x="4720627" y="5028357"/>
            <a:chExt cx="1154134" cy="101038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10"/>
            <a:srcRect l="25932" r="25862" b="27114"/>
            <a:stretch/>
          </p:blipFill>
          <p:spPr>
            <a:xfrm>
              <a:off x="4720627" y="5028357"/>
              <a:ext cx="692330" cy="93333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11"/>
            <a:srcRect l="29445" t="2436" r="28761" b="15000"/>
            <a:stretch/>
          </p:blipFill>
          <p:spPr>
            <a:xfrm>
              <a:off x="5282114" y="5110032"/>
              <a:ext cx="592647" cy="928706"/>
            </a:xfrm>
            <a:prstGeom prst="rect">
              <a:avLst/>
            </a:prstGeom>
          </p:spPr>
        </p:pic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FF285A-E5CF-A1CA-0E63-EB1DB40DBC34}"/>
              </a:ext>
            </a:extLst>
          </p:cNvPr>
          <p:cNvCxnSpPr>
            <a:cxnSpLocks/>
          </p:cNvCxnSpPr>
          <p:nvPr/>
        </p:nvCxnSpPr>
        <p:spPr>
          <a:xfrm>
            <a:off x="212436" y="7178490"/>
            <a:ext cx="11767128" cy="692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 descr="Developmental milestones: crawling - BabyCenter India">
            <a:extLst>
              <a:ext uri="{FF2B5EF4-FFF2-40B4-BE49-F238E27FC236}">
                <a16:creationId xmlns:a16="http://schemas.microsoft.com/office/drawing/2014/main" id="{E4EDE1FC-AFAA-437F-97B8-8A4D37D9971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885" y="3565212"/>
            <a:ext cx="874821" cy="369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203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94651"/>
              </p:ext>
            </p:extLst>
          </p:nvPr>
        </p:nvGraphicFramePr>
        <p:xfrm>
          <a:off x="0" y="1276035"/>
          <a:ext cx="12191999" cy="563865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427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0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Date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Description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Time (Hrs)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Aarti &amp; Pushpanjali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C00000"/>
                          </a:solidFill>
                          <a:latin typeface="+mn-lt"/>
                        </a:rPr>
                        <a:t>Prasad Distribution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171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SHASHTHEE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BILWADHIBASA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INAUGRATION OF PUJA MANDAP</a:t>
                      </a:r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15:05 – 17:50</a:t>
                      </a:r>
                    </a:p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INAUGURATION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18.00</a:t>
                      </a:r>
                      <a:endParaRPr lang="en-IN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406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SAPTAMEE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KALASH YATRA, NABAPATRIKA PRABESH</a:t>
                      </a:r>
                    </a:p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PUJA,MANDAL PUJA,</a:t>
                      </a:r>
                      <a:r>
                        <a:rPr lang="en-US" sz="1000" b="1" kern="12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CHAKSHU DAN,AGNI STHAPAN </a:t>
                      </a:r>
                      <a:r>
                        <a:rPr lang="en-IN" sz="1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UPACHARA PUJA, </a:t>
                      </a:r>
                    </a:p>
                    <a:p>
                      <a:pPr algn="ctr"/>
                      <a:endParaRPr lang="en-IN" sz="10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CHANDI PATHA, DEVI SUKTAM,  HAVAN 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05:30 – 06:29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08:00 – 09.36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10:00 - 18.30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13:00-13.30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76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ASHTAMEE</a:t>
                      </a:r>
                      <a:r>
                        <a:rPr lang="en-IN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UPACHARA PUJA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CHANDI PATHA, DEVI SUKTAM, HAVAN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SANDHI PUJA 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 –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08:30 – 09:36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10:00 - 18:30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11.43 - 12.31 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10.30-11.00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2944"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(MAHA  NAVAMEE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SODASHA UPACHARA PUJA,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CHANDI PATHA, DEVI SUKTAM, HAVAN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SAPTASATEE CHANDI AHUTI 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 –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08:30 – 09:36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 -13:00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– 18:30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13:00-13.30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&amp;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18:30-19.00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Arati at Navaratri venue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675">
                <a:tc rowSpan="3"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13.10.2024</a:t>
                      </a:r>
                    </a:p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(VIJAYA  DASHAMEE</a:t>
                      </a: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IN" sz="10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MANGALA AARTI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SURYA PUJA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UPACHARA &amp;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APARAJITA PUJA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HAVAN,AARTI,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PURNAHUTI PUSPANJALI, GHATA VISARJAN</a:t>
                      </a:r>
                      <a:endParaRPr lang="en-IN" sz="1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07:00- 08:00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09:00 – 13. 47</a:t>
                      </a:r>
                      <a:endParaRPr lang="en-IN" sz="12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12:30-13.00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41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SINDURKHELA</a:t>
                      </a:r>
                      <a:endParaRPr lang="en-IN" sz="1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– 15:00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8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000" b="1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IMMERSON CEREMONY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16:00 onwards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229598"/>
            <a:ext cx="12192000" cy="584775"/>
            <a:chOff x="1" y="158874"/>
            <a:chExt cx="12192000" cy="584775"/>
          </a:xfrm>
        </p:grpSpPr>
        <p:sp>
          <p:nvSpPr>
            <p:cNvPr id="7" name="Rounded Rectangle 6"/>
            <p:cNvSpPr/>
            <p:nvPr/>
          </p:nvSpPr>
          <p:spPr>
            <a:xfrm>
              <a:off x="3132991" y="182814"/>
              <a:ext cx="5926015" cy="52149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" y="158874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>
                  <a:solidFill>
                    <a:srgbClr val="C00000"/>
                  </a:solidFill>
                  <a:latin typeface="Bodoni MT" panose="02070603080606020203" pitchFamily="18" charset="0"/>
                </a:rPr>
                <a:t>DURGA PUJA FESTIVAL - 2024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-106555"/>
            <a:ext cx="12192000" cy="7071109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3620343" y="814373"/>
            <a:ext cx="4943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IFFCO TOWNSHIP PARADEEP</a:t>
            </a:r>
          </a:p>
        </p:txBody>
      </p:sp>
      <p:pic>
        <p:nvPicPr>
          <p:cNvPr id="11" name="Picture 18" descr="maa durga face wallpaper full size hd | Indischen göttern, Hinduistische  götter, Gött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81" y="1"/>
            <a:ext cx="140774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28"/>
          <a:stretch/>
        </p:blipFill>
        <p:spPr>
          <a:xfrm>
            <a:off x="123824" y="226882"/>
            <a:ext cx="1410462" cy="5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6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370</Words>
  <Application>Microsoft Office PowerPoint</Application>
  <PresentationFormat>Widescreen</PresentationFormat>
  <Paragraphs>147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Bodoni MT</vt:lpstr>
      <vt:lpstr>Bookman Old Style</vt:lpstr>
      <vt:lpstr>Calibri</vt:lpstr>
      <vt:lpstr>Calibri Light</vt:lpstr>
      <vt:lpstr>Lucida Bright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VISHVENDRA CHAUDARY</dc:creator>
  <cp:lastModifiedBy>GOPAL CHANDRA SATAPATHY</cp:lastModifiedBy>
  <cp:revision>78</cp:revision>
  <cp:lastPrinted>2023-10-14T06:53:49Z</cp:lastPrinted>
  <dcterms:created xsi:type="dcterms:W3CDTF">2022-09-23T03:19:47Z</dcterms:created>
  <dcterms:modified xsi:type="dcterms:W3CDTF">2024-10-05T07:37:19Z</dcterms:modified>
</cp:coreProperties>
</file>