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6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0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4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1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6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2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7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9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53742-0BE1-403C-8D5A-2395799752A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3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270" y="0"/>
            <a:ext cx="5863730" cy="6858000"/>
          </a:xfrm>
          <a:prstGeom prst="rect">
            <a:avLst/>
          </a:prstGeom>
        </p:spPr>
      </p:pic>
      <p:pic>
        <p:nvPicPr>
          <p:cNvPr id="4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46521" y="3035604"/>
            <a:ext cx="3264776" cy="2940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82" y="14396"/>
            <a:ext cx="5883157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17534" y="2423985"/>
            <a:ext cx="36846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 err="1">
                <a:solidFill>
                  <a:srgbClr val="FF0000"/>
                </a:solidFill>
              </a:rPr>
              <a:t>वक्रतुण्ड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महाकाय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सूर्यकोटि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समप्रभ</a:t>
            </a:r>
            <a:r>
              <a:rPr lang="en-IN" sz="1600" b="1" dirty="0">
                <a:solidFill>
                  <a:srgbClr val="FF0000"/>
                </a:solidFill>
              </a:rPr>
              <a:t> ।</a:t>
            </a:r>
            <a:br>
              <a:rPr lang="en-IN" sz="1600" b="1" dirty="0">
                <a:solidFill>
                  <a:srgbClr val="FF0000"/>
                </a:solidFill>
              </a:rPr>
            </a:br>
            <a:r>
              <a:rPr lang="en-IN" sz="1600" b="1" dirty="0" err="1">
                <a:solidFill>
                  <a:srgbClr val="FF0000"/>
                </a:solidFill>
              </a:rPr>
              <a:t>निर्विघ्नं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कुरु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मे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देव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सर्वकार्येषु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सर्वदा</a:t>
            </a:r>
            <a:r>
              <a:rPr lang="en-IN" sz="1600" b="1" dirty="0">
                <a:solidFill>
                  <a:srgbClr val="FF0000"/>
                </a:solidFill>
              </a:rPr>
              <a:t>॥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endParaRPr lang="en-US" sz="16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48" y="190635"/>
            <a:ext cx="1585422" cy="1560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729" y="530050"/>
            <a:ext cx="917255" cy="4592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139" y="540850"/>
            <a:ext cx="917255" cy="4592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468" y="4879327"/>
            <a:ext cx="1788075" cy="163058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66212" y="6150634"/>
            <a:ext cx="353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-4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S</a:t>
            </a:r>
            <a:r>
              <a:rPr lang="en-US" b="1" i="1" u="sng" spc="-16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h</a:t>
            </a:r>
            <a:r>
              <a:rPr lang="en-US" b="1" i="1" u="sng" spc="-21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r</a:t>
            </a:r>
            <a:r>
              <a:rPr lang="en-US" b="1" i="1" u="sng" spc="-19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ee</a:t>
            </a:r>
            <a:r>
              <a:rPr lang="en-US" b="1" i="1" u="sng" spc="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 G</a:t>
            </a:r>
            <a:r>
              <a:rPr lang="en-US" b="1" i="1" u="sng" spc="-17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a</a:t>
            </a:r>
            <a:r>
              <a:rPr lang="en-US" b="1" i="1" u="sng" spc="-15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n</a:t>
            </a:r>
            <a:r>
              <a:rPr lang="en-US" b="1" i="1" u="sng" spc="-19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e</a:t>
            </a:r>
            <a:r>
              <a:rPr lang="en-US" b="1" i="1" u="sng" spc="-15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s</a:t>
            </a:r>
            <a:r>
              <a:rPr lang="en-US" b="1" i="1" u="sng" spc="-17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h</a:t>
            </a:r>
            <a:r>
              <a:rPr lang="en-US" b="1" i="1" u="sng" spc="-1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 </a:t>
            </a:r>
            <a:r>
              <a:rPr lang="en-US" b="1" i="1" u="sng" spc="-4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P</a:t>
            </a:r>
            <a:r>
              <a:rPr lang="en-US" b="1" i="1" u="sng" spc="-16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u</a:t>
            </a:r>
            <a:r>
              <a:rPr lang="en-US" b="1" i="1" u="sng" spc="-10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j</a:t>
            </a:r>
            <a:r>
              <a:rPr lang="en-US" b="1" i="1" u="sng" spc="-18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a</a:t>
            </a:r>
            <a:r>
              <a:rPr lang="en-US" b="1" i="1" u="sng" spc="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 </a:t>
            </a:r>
            <a:r>
              <a:rPr lang="en-US" b="1" i="1" u="sng" spc="-2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C</a:t>
            </a:r>
            <a:r>
              <a:rPr lang="en-US" b="1" i="1" u="sng" spc="-18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o</a:t>
            </a:r>
            <a:r>
              <a:rPr lang="en-US" b="1" i="1" u="sng" spc="-29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m</a:t>
            </a:r>
            <a:r>
              <a:rPr lang="en-US" b="1" i="1" u="sng" spc="-31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m</a:t>
            </a:r>
            <a:r>
              <a:rPr lang="en-US" b="1" i="1" u="sng" spc="-8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i</a:t>
            </a:r>
            <a:r>
              <a:rPr lang="en-US" b="1" i="1" u="sng" spc="-5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t</a:t>
            </a:r>
            <a:r>
              <a:rPr lang="en-US" b="1" i="1" u="sng" spc="-4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t</a:t>
            </a:r>
            <a:r>
              <a:rPr lang="en-US" b="1" i="1" u="sng" spc="-21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e</a:t>
            </a:r>
            <a:r>
              <a:rPr lang="en-US" b="1" i="1" u="sng" spc="-19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e</a:t>
            </a:r>
            <a:endParaRPr lang="en-US" b="1" dirty="0">
              <a:solidFill>
                <a:srgbClr val="00B0F0"/>
              </a:solidFill>
              <a:latin typeface="Bodoni MT Black" panose="02070A03080606020203" pitchFamily="18" charset="0"/>
              <a:cs typeface="Cambria"/>
            </a:endParaRPr>
          </a:p>
          <a:p>
            <a:endParaRPr lang="en-US" dirty="0">
              <a:solidFill>
                <a:srgbClr val="00B0F0"/>
              </a:solidFill>
              <a:latin typeface="Bodoni MT Black" panose="02070A03080606020203" pitchFamily="18" charset="0"/>
            </a:endParaRPr>
          </a:p>
        </p:txBody>
      </p:sp>
      <p:sp>
        <p:nvSpPr>
          <p:cNvPr id="22" name="object 2"/>
          <p:cNvSpPr txBox="1"/>
          <p:nvPr/>
        </p:nvSpPr>
        <p:spPr>
          <a:xfrm>
            <a:off x="1371600" y="883500"/>
            <a:ext cx="2878176" cy="647613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10"/>
              </a:spcBef>
            </a:pPr>
            <a:r>
              <a:rPr sz="1600" b="1" i="1" u="sng" spc="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Broadway" panose="04040905080B02020502" pitchFamily="82" charset="0"/>
                <a:cs typeface="Cambria"/>
              </a:rPr>
              <a:t>PROGRAMME</a:t>
            </a:r>
            <a:endParaRPr sz="1600" dirty="0">
              <a:solidFill>
                <a:srgbClr val="FF0000"/>
              </a:solidFill>
              <a:latin typeface="Broadway" panose="04040905080B02020502" pitchFamily="82" charset="0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lang="en-US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07</a:t>
            </a:r>
            <a:r>
              <a:rPr lang="en-US" sz="1100" b="1" u="sng" spc="5" baseline="3000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th</a:t>
            </a:r>
            <a:r>
              <a:rPr lang="en-US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September 2024 </a:t>
            </a:r>
            <a:r>
              <a:rPr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(</a:t>
            </a:r>
            <a:r>
              <a:rPr lang="en-US"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Saturday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)</a:t>
            </a:r>
            <a:endParaRPr sz="1100" b="1" dirty="0">
              <a:latin typeface="Arial MT"/>
              <a:cs typeface="Arial MT"/>
            </a:endParaRPr>
          </a:p>
        </p:txBody>
      </p:sp>
      <p:graphicFrame>
        <p:nvGraphicFramePr>
          <p:cNvPr id="2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893576"/>
              </p:ext>
            </p:extLst>
          </p:nvPr>
        </p:nvGraphicFramePr>
        <p:xfrm>
          <a:off x="744147" y="1589957"/>
          <a:ext cx="4494311" cy="19379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8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726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spc="15" dirty="0">
                          <a:latin typeface="Avenir Next LT Pro" panose="020B0604020202020204" pitchFamily="34" charset="0"/>
                          <a:cs typeface="Arial MT"/>
                        </a:rPr>
                        <a:t>7.00 AM</a:t>
                      </a:r>
                      <a:r>
                        <a:rPr sz="800" b="0" spc="-1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b="0" spc="10" dirty="0">
                          <a:latin typeface="Avenir Next LT Pro" panose="020B0604020202020204" pitchFamily="34" charset="0"/>
                          <a:cs typeface="Arial MT"/>
                        </a:rPr>
                        <a:t>Onwards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Kalash</a:t>
                      </a:r>
                      <a:r>
                        <a:rPr sz="800" spc="-2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Yatra</a:t>
                      </a:r>
                      <a:endParaRPr sz="80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14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dirty="0">
                          <a:latin typeface="Avenir Next LT Pro" panose="020B0604020202020204" pitchFamily="34" charset="0"/>
                          <a:cs typeface="Arial MT"/>
                        </a:rPr>
                        <a:t>9.30 AM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880" algn="just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n-US" sz="800" dirty="0">
                          <a:latin typeface="Avenir Next LT Pro" panose="020B0604020202020204" pitchFamily="34" charset="0"/>
                          <a:cs typeface="Arial MT"/>
                        </a:rPr>
                        <a:t>Surya Puja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569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spc="15" dirty="0">
                          <a:latin typeface="Avenir Next LT Pro" panose="020B0604020202020204" pitchFamily="34" charset="0"/>
                          <a:cs typeface="Arial MT"/>
                        </a:rPr>
                        <a:t>10.00 AM to 11.00 AM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sz="800" spc="15" dirty="0" err="1">
                          <a:latin typeface="Avenir Next LT Pro" panose="020B0604020202020204" pitchFamily="34" charset="0"/>
                          <a:cs typeface="Arial MT"/>
                        </a:rPr>
                        <a:t>Ghata</a:t>
                      </a:r>
                      <a:r>
                        <a:rPr sz="800" spc="-2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5" dirty="0" err="1">
                          <a:latin typeface="Avenir Next LT Pro" panose="020B0604020202020204" pitchFamily="34" charset="0"/>
                          <a:cs typeface="Arial MT"/>
                        </a:rPr>
                        <a:t>Sthapana</a:t>
                      </a:r>
                      <a:r>
                        <a:rPr lang="en-US" sz="800" spc="15" dirty="0">
                          <a:latin typeface="Avenir Next LT Pro" panose="020B0604020202020204" pitchFamily="34" charset="0"/>
                          <a:cs typeface="Arial MT"/>
                        </a:rPr>
                        <a:t>, </a:t>
                      </a:r>
                      <a:r>
                        <a:rPr lang="en-US" sz="800" spc="15" dirty="0" err="1">
                          <a:latin typeface="Avenir Next LT Pro" panose="020B0604020202020204" pitchFamily="34" charset="0"/>
                          <a:cs typeface="Arial MT"/>
                        </a:rPr>
                        <a:t>Mandal</a:t>
                      </a:r>
                      <a:r>
                        <a:rPr lang="en-US" sz="800" spc="15" baseline="0" dirty="0">
                          <a:latin typeface="Avenir Next LT Pro" panose="020B0604020202020204" pitchFamily="34" charset="0"/>
                          <a:cs typeface="Arial MT"/>
                        </a:rPr>
                        <a:t> Puja</a:t>
                      </a:r>
                      <a:r>
                        <a:rPr sz="800" spc="-2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604020202020204" pitchFamily="34" charset="0"/>
                          <a:cs typeface="Arial MT"/>
                        </a:rPr>
                        <a:t>&amp;</a:t>
                      </a:r>
                      <a:r>
                        <a:rPr sz="800" spc="-1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Prana</a:t>
                      </a:r>
                      <a:r>
                        <a:rPr lang="en-US" sz="800" spc="0" baseline="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Pratishtha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98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0"/>
                        </a:lnSpc>
                      </a:pP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11.00 AM </a:t>
                      </a:r>
                      <a:r>
                        <a:rPr sz="800" b="0" spc="10" dirty="0">
                          <a:latin typeface="Avenir Next LT Pro" panose="020B0604020202020204" pitchFamily="34" charset="0"/>
                          <a:cs typeface="Arial MT"/>
                        </a:rPr>
                        <a:t>Onwards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0"/>
                        </a:lnSpc>
                      </a:pPr>
                      <a:r>
                        <a:rPr lang="en-US" sz="800" spc="10" dirty="0">
                          <a:latin typeface="Avenir Next LT Pro" panose="020B0604020202020204" pitchFamily="34" charset="0"/>
                          <a:cs typeface="Arial MT"/>
                        </a:rPr>
                        <a:t>Agni </a:t>
                      </a:r>
                      <a:r>
                        <a:rPr lang="en-US"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Sthapana</a:t>
                      </a:r>
                      <a:r>
                        <a:rPr lang="en-US" sz="800" spc="10" dirty="0">
                          <a:latin typeface="Avenir Next LT Pro" panose="020B0604020202020204" pitchFamily="34" charset="0"/>
                          <a:cs typeface="Arial MT"/>
                        </a:rPr>
                        <a:t>, </a:t>
                      </a:r>
                      <a:r>
                        <a:rPr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Sodasha</a:t>
                      </a:r>
                      <a:r>
                        <a:rPr sz="800" spc="-2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5" dirty="0">
                          <a:latin typeface="Avenir Next LT Pro" panose="020B0604020202020204" pitchFamily="34" charset="0"/>
                          <a:cs typeface="Arial MT"/>
                        </a:rPr>
                        <a:t>Upachara</a:t>
                      </a:r>
                      <a:r>
                        <a:rPr sz="800" spc="-2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5" dirty="0">
                          <a:latin typeface="Avenir Next LT Pro" panose="020B0604020202020204" pitchFamily="34" charset="0"/>
                          <a:cs typeface="Arial MT"/>
                        </a:rPr>
                        <a:t>Puja</a:t>
                      </a:r>
                      <a:r>
                        <a:rPr sz="800" spc="-1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604020202020204" pitchFamily="34" charset="0"/>
                          <a:cs typeface="Arial MT"/>
                        </a:rPr>
                        <a:t>&amp;</a:t>
                      </a:r>
                      <a:r>
                        <a:rPr lang="en-US" sz="800" spc="0" baseline="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Havan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85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0"/>
                        </a:lnSpc>
                      </a:pPr>
                      <a:r>
                        <a:rPr lang="en-GB" sz="800" b="0" spc="-40" dirty="0">
                          <a:latin typeface="Avenir Next LT Pro" panose="020B0604020202020204" pitchFamily="34" charset="0"/>
                          <a:cs typeface="Arial MT"/>
                        </a:rPr>
                        <a:t>01.10 </a:t>
                      </a:r>
                      <a:r>
                        <a:rPr lang="en-US" sz="800" b="0" spc="15" dirty="0">
                          <a:latin typeface="Avenir Next LT Pro" panose="020B0604020202020204" pitchFamily="34" charset="0"/>
                          <a:cs typeface="Arial MT"/>
                        </a:rPr>
                        <a:t>PM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0"/>
                        </a:lnSpc>
                      </a:pPr>
                      <a:r>
                        <a:rPr sz="800" spc="5" dirty="0">
                          <a:latin typeface="Avenir Next LT Pro" panose="020B06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5" dirty="0">
                          <a:latin typeface="Avenir Next LT Pro" panose="020B0604020202020204" pitchFamily="34" charset="0"/>
                          <a:cs typeface="Arial MT"/>
                        </a:rPr>
                        <a:t>arti</a:t>
                      </a:r>
                      <a:r>
                        <a:rPr sz="800" spc="-1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604020202020204" pitchFamily="34" charset="0"/>
                          <a:cs typeface="Arial MT"/>
                        </a:rPr>
                        <a:t>&amp;</a:t>
                      </a:r>
                      <a:r>
                        <a:rPr sz="800" spc="-2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Puspanjali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726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GB" sz="800" b="0" spc="10" dirty="0">
                          <a:latin typeface="Avenir Next LT Pro" panose="020B0604020202020204" pitchFamily="34" charset="0"/>
                          <a:cs typeface="Arial MT"/>
                        </a:rPr>
                        <a:t>1.30 </a:t>
                      </a:r>
                      <a:r>
                        <a:rPr lang="en-US" sz="800" b="0" spc="-25" dirty="0">
                          <a:latin typeface="Avenir Next LT Pro" panose="020B0604020202020204" pitchFamily="34" charset="0"/>
                          <a:cs typeface="Arial MT"/>
                        </a:rPr>
                        <a:t>PM </a:t>
                      </a:r>
                      <a:r>
                        <a:rPr sz="800" b="0" spc="10" dirty="0">
                          <a:latin typeface="Avenir Next LT Pro" panose="020B0604020202020204" pitchFamily="34" charset="0"/>
                          <a:cs typeface="Arial MT"/>
                        </a:rPr>
                        <a:t>Onwards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Prasad</a:t>
                      </a:r>
                      <a:r>
                        <a:rPr sz="800" spc="-3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Distribution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589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dirty="0">
                          <a:latin typeface="Avenir Next LT Pro" panose="020B0604020202020204" pitchFamily="34" charset="0"/>
                          <a:cs typeface="Arial MT"/>
                        </a:rPr>
                        <a:t>4.20 PM Onwards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lang="en-US" sz="800" dirty="0" err="1">
                          <a:latin typeface="Avenir Next LT Pro" panose="020B0604020202020204" pitchFamily="34" charset="0"/>
                          <a:cs typeface="Arial MT"/>
                        </a:rPr>
                        <a:t>Ganesha</a:t>
                      </a:r>
                      <a:r>
                        <a:rPr lang="en-US" sz="80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lang="en-US" sz="800" dirty="0" err="1">
                          <a:latin typeface="Avenir Next LT Pro" panose="020B0604020202020204" pitchFamily="34" charset="0"/>
                          <a:cs typeface="Arial MT"/>
                        </a:rPr>
                        <a:t>Sahashranama</a:t>
                      </a:r>
                      <a:r>
                        <a:rPr lang="en-US" sz="800" dirty="0">
                          <a:latin typeface="Avenir Next LT Pro" panose="020B0604020202020204" pitchFamily="34" charset="0"/>
                          <a:cs typeface="Arial MT"/>
                        </a:rPr>
                        <a:t> Patha, </a:t>
                      </a:r>
                      <a:r>
                        <a:rPr lang="en-US" sz="800" dirty="0" err="1">
                          <a:latin typeface="Avenir Next LT Pro" panose="020B0604020202020204" pitchFamily="34" charset="0"/>
                          <a:cs typeface="Arial MT"/>
                        </a:rPr>
                        <a:t>Yajnahuti</a:t>
                      </a:r>
                      <a:r>
                        <a:rPr lang="en-US" sz="80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481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6.30 PM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Sandhya</a:t>
                      </a:r>
                      <a:r>
                        <a:rPr sz="800" spc="-1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5" dirty="0">
                          <a:latin typeface="Avenir Next LT Pro" panose="020B06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5" dirty="0">
                          <a:latin typeface="Avenir Next LT Pro" panose="020B0604020202020204" pitchFamily="34" charset="0"/>
                          <a:cs typeface="Arial MT"/>
                        </a:rPr>
                        <a:t>arti, </a:t>
                      </a:r>
                      <a:r>
                        <a:rPr lang="en-US" sz="800" spc="5">
                          <a:latin typeface="Avenir Next LT Pro" panose="020B0604020202020204" pitchFamily="34" charset="0"/>
                          <a:cs typeface="Arial MT"/>
                        </a:rPr>
                        <a:t>Puspanjali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593">
                <a:tc>
                  <a:txBody>
                    <a:bodyPr/>
                    <a:lstStyle/>
                    <a:p>
                      <a:pPr marL="295275" algn="just">
                        <a:lnSpc>
                          <a:spcPts val="960"/>
                        </a:lnSpc>
                      </a:pP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7.00 PM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60"/>
                        </a:lnSpc>
                      </a:pP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Pr</a:t>
                      </a:r>
                      <a:r>
                        <a:rPr lang="en-US" sz="800" spc="10" dirty="0">
                          <a:latin typeface="Avenir Next LT Pro" panose="020B0604020202020204" pitchFamily="34" charset="0"/>
                          <a:cs typeface="Arial MT"/>
                        </a:rPr>
                        <a:t>a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sad</a:t>
                      </a:r>
                      <a:r>
                        <a:rPr sz="800" spc="-3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Distribution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593">
                <a:tc>
                  <a:txBody>
                    <a:bodyPr/>
                    <a:lstStyle/>
                    <a:p>
                      <a:pPr marL="295275" algn="just">
                        <a:lnSpc>
                          <a:spcPts val="960"/>
                        </a:lnSpc>
                      </a:pPr>
                      <a:r>
                        <a:rPr lang="en-GB" sz="800" b="0" dirty="0">
                          <a:latin typeface="Avenir Next LT Pro" panose="020B0604020202020204" pitchFamily="34" charset="0"/>
                          <a:cs typeface="Arial MT"/>
                        </a:rPr>
                        <a:t>7.00PM Onwards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60"/>
                        </a:lnSpc>
                      </a:pPr>
                      <a:r>
                        <a:rPr lang="en-GB" sz="800" dirty="0">
                          <a:latin typeface="Avenir Next LT Pro" panose="020B0604020202020204" pitchFamily="34" charset="0"/>
                          <a:cs typeface="Arial MT"/>
                        </a:rPr>
                        <a:t>Cultural Programme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389791"/>
                  </a:ext>
                </a:extLst>
              </a:tr>
            </a:tbl>
          </a:graphicData>
        </a:graphic>
      </p:graphicFrame>
      <p:sp>
        <p:nvSpPr>
          <p:cNvPr id="24" name="object 4"/>
          <p:cNvSpPr txBox="1"/>
          <p:nvPr/>
        </p:nvSpPr>
        <p:spPr>
          <a:xfrm>
            <a:off x="1637783" y="3585940"/>
            <a:ext cx="2697882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100" b="1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08</a:t>
            </a:r>
            <a:r>
              <a:rPr lang="en-US" sz="1100" b="1" u="sng" spc="-5" baseline="3000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th</a:t>
            </a:r>
            <a:r>
              <a:rPr lang="en-US" sz="1100" b="1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</a:t>
            </a:r>
            <a:r>
              <a:rPr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epte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b</a:t>
            </a:r>
            <a:r>
              <a:rPr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e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20</a:t>
            </a:r>
            <a:r>
              <a:rPr lang="en-US"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24 </a:t>
            </a:r>
            <a:r>
              <a:rPr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(</a:t>
            </a:r>
            <a:r>
              <a:rPr lang="en-US"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Sunday</a:t>
            </a:r>
            <a:r>
              <a:rPr lang="en-US" sz="1100" b="1" u="sng" spc="-2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)</a:t>
            </a:r>
            <a:endParaRPr sz="1100" b="1" dirty="0">
              <a:latin typeface="Arial MT"/>
              <a:cs typeface="Arial MT"/>
            </a:endParaRPr>
          </a:p>
        </p:txBody>
      </p:sp>
      <p:graphicFrame>
        <p:nvGraphicFramePr>
          <p:cNvPr id="2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02965"/>
              </p:ext>
            </p:extLst>
          </p:nvPr>
        </p:nvGraphicFramePr>
        <p:xfrm>
          <a:off x="751603" y="3830731"/>
          <a:ext cx="4534772" cy="13359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383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sz="800" spc="15" dirty="0">
                          <a:latin typeface="Avenir Next LT Pro" panose="020B0504020202020204" pitchFamily="34" charset="0"/>
                          <a:cs typeface="Arial MT"/>
                        </a:rPr>
                        <a:t>7.00</a:t>
                      </a:r>
                      <a:r>
                        <a:rPr sz="800" spc="-3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lang="en-US" sz="800" spc="15" dirty="0">
                          <a:latin typeface="Avenir Next LT Pro" panose="020B0504020202020204" pitchFamily="34" charset="0"/>
                          <a:cs typeface="Arial MT"/>
                        </a:rPr>
                        <a:t>AM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Mangal</a:t>
                      </a:r>
                      <a:r>
                        <a:rPr sz="800" spc="-1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arti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,</a:t>
                      </a:r>
                      <a:r>
                        <a:rPr sz="80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05">
                <a:tc>
                  <a:txBody>
                    <a:bodyPr/>
                    <a:lstStyle/>
                    <a:p>
                      <a:pPr marL="295275">
                        <a:lnSpc>
                          <a:spcPts val="955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7.30 AM Onwards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55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Veda Patha, Surya Puja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305">
                <a:tc>
                  <a:txBody>
                    <a:bodyPr/>
                    <a:lstStyle/>
                    <a:p>
                      <a:pPr marL="295275">
                        <a:lnSpc>
                          <a:spcPts val="955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9.00 AM Onwards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55"/>
                        </a:lnSpc>
                      </a:pPr>
                      <a:r>
                        <a:rPr lang="en-US" sz="800" dirty="0" err="1">
                          <a:latin typeface="Avenir Next LT Pro" panose="020B0504020202020204" pitchFamily="34" charset="0"/>
                          <a:cs typeface="Arial MT"/>
                        </a:rPr>
                        <a:t>Upachara</a:t>
                      </a: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 Puja &amp; </a:t>
                      </a:r>
                      <a:r>
                        <a:rPr lang="en-US" sz="800" dirty="0" err="1">
                          <a:latin typeface="Avenir Next LT Pro" panose="020B0504020202020204" pitchFamily="34" charset="0"/>
                          <a:cs typeface="Arial MT"/>
                        </a:rPr>
                        <a:t>Havan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89">
                <a:tc>
                  <a:txBody>
                    <a:bodyPr/>
                    <a:lstStyle/>
                    <a:p>
                      <a:pPr marL="295275">
                        <a:lnSpc>
                          <a:spcPts val="955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01.10  00 PM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55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ar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ti</a:t>
                      </a:r>
                      <a:r>
                        <a:rPr sz="800" spc="-1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504020202020204" pitchFamily="34" charset="0"/>
                          <a:cs typeface="Arial MT"/>
                        </a:rPr>
                        <a:t>&amp;</a:t>
                      </a:r>
                      <a:r>
                        <a:rPr sz="800" spc="-3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504020202020204" pitchFamily="34" charset="0"/>
                          <a:cs typeface="Arial MT"/>
                        </a:rPr>
                        <a:t>Puspanjali</a:t>
                      </a:r>
                      <a:r>
                        <a:rPr lang="en-US" sz="800" spc="10">
                          <a:latin typeface="Avenir Next LT Pro" panose="020B0504020202020204" pitchFamily="34" charset="0"/>
                          <a:cs typeface="Arial MT"/>
                        </a:rPr>
                        <a:t>..followed 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by Prasad 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4.20 PM Onwards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55"/>
                        </a:lnSpc>
                      </a:pPr>
                      <a:r>
                        <a:rPr lang="en-IN" sz="800" kern="120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Ganeshastakam</a:t>
                      </a:r>
                      <a:r>
                        <a:rPr lang="en-IN" sz="800" kern="120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IN" sz="800" kern="120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Sarbadebadevi</a:t>
                      </a:r>
                      <a:r>
                        <a:rPr lang="en-IN" sz="800" kern="120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800" kern="120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Yajnahuti</a:t>
                      </a:r>
                      <a:r>
                        <a:rPr lang="en-IN" sz="800" kern="120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… , </a:t>
                      </a:r>
                      <a:r>
                        <a:rPr lang="en-IN" sz="800" kern="120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Ganesha</a:t>
                      </a:r>
                      <a:r>
                        <a:rPr lang="en-IN" sz="800" kern="120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800" kern="120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Suktam</a:t>
                      </a:r>
                      <a:r>
                        <a:rPr lang="en-IN" sz="800" kern="120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. 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556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6.30 PM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Sandhya</a:t>
                      </a:r>
                      <a:r>
                        <a:rPr sz="800" spc="-1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5" dirty="0">
                          <a:latin typeface="Avenir Next LT Pro" panose="020B05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5" dirty="0">
                          <a:latin typeface="Avenir Next LT Pro" panose="020B0504020202020204" pitchFamily="34" charset="0"/>
                          <a:cs typeface="Arial MT"/>
                        </a:rPr>
                        <a:t>ar</a:t>
                      </a:r>
                      <a:r>
                        <a:rPr sz="800" spc="5" dirty="0">
                          <a:latin typeface="Avenir Next LT Pro" panose="020B0504020202020204" pitchFamily="34" charset="0"/>
                          <a:cs typeface="Arial MT"/>
                        </a:rPr>
                        <a:t>ti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304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7.00 PM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Prasad</a:t>
                      </a:r>
                      <a:r>
                        <a:rPr sz="800" spc="-3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Distribution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304">
                <a:tc>
                  <a:txBody>
                    <a:bodyPr/>
                    <a:lstStyle/>
                    <a:p>
                      <a:pPr marL="295275">
                        <a:lnSpc>
                          <a:spcPts val="940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7.00 PM Onwards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40"/>
                        </a:lnSpc>
                      </a:pPr>
                      <a:r>
                        <a:rPr sz="800" spc="5" dirty="0">
                          <a:latin typeface="Avenir Next LT Pro" panose="020B0504020202020204" pitchFamily="34" charset="0"/>
                          <a:cs typeface="Arial MT"/>
                        </a:rPr>
                        <a:t>Cultural</a:t>
                      </a:r>
                      <a:r>
                        <a:rPr sz="800" spc="-2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5" dirty="0" err="1">
                          <a:latin typeface="Avenir Next LT Pro" panose="020B0504020202020204" pitchFamily="34" charset="0"/>
                          <a:cs typeface="Arial MT"/>
                        </a:rPr>
                        <a:t>Programme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" name="object 6"/>
          <p:cNvSpPr txBox="1"/>
          <p:nvPr/>
        </p:nvSpPr>
        <p:spPr>
          <a:xfrm>
            <a:off x="1788075" y="5000908"/>
            <a:ext cx="2878595" cy="36804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en-US" sz="1100" b="1" u="sng" spc="5" dirty="0">
              <a:uFill>
                <a:solidFill>
                  <a:srgbClr val="000000"/>
                </a:solidFill>
              </a:uFill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09</a:t>
            </a:r>
            <a:r>
              <a:rPr lang="en-US" sz="1100" b="1" u="sng" spc="5" baseline="3000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th</a:t>
            </a:r>
            <a:r>
              <a:rPr lang="en-US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-10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September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20</a:t>
            </a:r>
            <a:r>
              <a:rPr lang="en-US"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24</a:t>
            </a:r>
            <a:r>
              <a:rPr sz="1100" b="1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lang="en-GB" sz="1100" b="1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(</a:t>
            </a:r>
            <a:r>
              <a:rPr lang="en-GB"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lang="en-IN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Monday</a:t>
            </a:r>
            <a:r>
              <a:rPr lang="en-IN" sz="1100" b="1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)</a:t>
            </a:r>
            <a:endParaRPr sz="1100" b="1" dirty="0">
              <a:latin typeface="Arial MT"/>
              <a:cs typeface="Arial MT"/>
            </a:endParaRPr>
          </a:p>
        </p:txBody>
      </p:sp>
      <p:graphicFrame>
        <p:nvGraphicFramePr>
          <p:cNvPr id="2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29548"/>
              </p:ext>
            </p:extLst>
          </p:nvPr>
        </p:nvGraphicFramePr>
        <p:xfrm>
          <a:off x="744147" y="5368957"/>
          <a:ext cx="4534772" cy="821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9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831">
                <a:tc>
                  <a:txBody>
                    <a:bodyPr/>
                    <a:lstStyle/>
                    <a:p>
                      <a:pPr marL="295275">
                        <a:lnSpc>
                          <a:spcPts val="935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7.00 AM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935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Mangal</a:t>
                      </a:r>
                      <a:r>
                        <a:rPr sz="800" spc="-1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arti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,</a:t>
                      </a:r>
                      <a:r>
                        <a:rPr sz="800" spc="-1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239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7.30 AM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Veda Patha, Surya Puja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084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9.30 AM Onwards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n-US" sz="800" dirty="0" err="1">
                          <a:latin typeface="Avenir Next LT Pro" panose="020B0504020202020204" pitchFamily="34" charset="0"/>
                          <a:cs typeface="Arial MT"/>
                        </a:rPr>
                        <a:t>Upachara</a:t>
                      </a: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 Puja &amp; </a:t>
                      </a:r>
                      <a:r>
                        <a:rPr lang="en-US" sz="800" dirty="0" err="1">
                          <a:latin typeface="Avenir Next LT Pro" panose="020B0504020202020204" pitchFamily="34" charset="0"/>
                          <a:cs typeface="Arial MT"/>
                        </a:rPr>
                        <a:t>Havan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239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12.30 PM 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ts val="935"/>
                        </a:lnSpc>
                      </a:pPr>
                      <a:r>
                        <a:rPr sz="800" b="0" spc="10" dirty="0" err="1">
                          <a:latin typeface="Avenir Next LT Pro" panose="020B0504020202020204" pitchFamily="34" charset="0"/>
                          <a:cs typeface="Arial"/>
                        </a:rPr>
                        <a:t>Purnahuti</a:t>
                      </a:r>
                      <a:r>
                        <a:rPr sz="800" b="0" spc="10" dirty="0">
                          <a:latin typeface="Avenir Next LT Pro" panose="020B0504020202020204" pitchFamily="34" charset="0"/>
                          <a:cs typeface="Arial MT"/>
                        </a:rPr>
                        <a:t>,</a:t>
                      </a:r>
                      <a:r>
                        <a:rPr sz="800" b="0" spc="-1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504020202020204" pitchFamily="34" charset="0"/>
                          <a:cs typeface="Arial MT"/>
                        </a:rPr>
                        <a:t>Aratee</a:t>
                      </a:r>
                      <a:r>
                        <a:rPr sz="800" spc="-2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504020202020204" pitchFamily="34" charset="0"/>
                          <a:cs typeface="Arial MT"/>
                        </a:rPr>
                        <a:t>&amp;</a:t>
                      </a:r>
                      <a:r>
                        <a:rPr lang="en-US" sz="800" spc="0" baseline="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5" dirty="0" err="1">
                          <a:latin typeface="Avenir Next LT Pro" panose="020B0504020202020204" pitchFamily="34" charset="0"/>
                          <a:cs typeface="Arial MT"/>
                        </a:rPr>
                        <a:t>Puspanjali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316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1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.30PM  Onwards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944"/>
                        </a:lnSpc>
                      </a:pPr>
                      <a:r>
                        <a:rPr sz="800" spc="10" dirty="0" err="1">
                          <a:latin typeface="Avenir Next LT Pro" panose="020B0504020202020204" pitchFamily="34" charset="0"/>
                          <a:cs typeface="Arial MT"/>
                        </a:rPr>
                        <a:t>Visarjan</a:t>
                      </a:r>
                      <a:r>
                        <a:rPr lang="en-GB" sz="800" spc="10" dirty="0">
                          <a:latin typeface="Avenir Next LT Pro" panose="020B0504020202020204" pitchFamily="34" charset="0"/>
                          <a:cs typeface="Arial MT"/>
                        </a:rPr>
                        <a:t> …followed by Prasad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3477"/>
            <a:ext cx="1687286" cy="146648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668" y="422355"/>
            <a:ext cx="917255" cy="45923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777" y="358588"/>
            <a:ext cx="1356000" cy="10648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8600" y="6332366"/>
            <a:ext cx="5365370" cy="33350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68879" y="1786073"/>
            <a:ext cx="4978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14" dirty="0">
                <a:solidFill>
                  <a:srgbClr val="00B050"/>
                </a:solidFill>
                <a:latin typeface="Algerian" panose="04020705040A02060702" pitchFamily="82" charset="0"/>
              </a:rPr>
              <a:t>O</a:t>
            </a:r>
            <a:r>
              <a:rPr lang="en-US" sz="2400" spc="-400" dirty="0">
                <a:solidFill>
                  <a:srgbClr val="00B050"/>
                </a:solidFill>
                <a:latin typeface="Algerian" panose="04020705040A02060702" pitchFamily="82" charset="0"/>
              </a:rPr>
              <a:t>m</a:t>
            </a:r>
            <a:r>
              <a:rPr lang="en-US" sz="2400" spc="5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2400" spc="-55" dirty="0">
                <a:solidFill>
                  <a:srgbClr val="00B050"/>
                </a:solidFill>
                <a:latin typeface="Algerian" panose="04020705040A02060702" pitchFamily="82" charset="0"/>
              </a:rPr>
              <a:t>S</a:t>
            </a:r>
            <a:r>
              <a:rPr lang="en-US" sz="2400" spc="-245" dirty="0">
                <a:solidFill>
                  <a:srgbClr val="00B050"/>
                </a:solidFill>
                <a:latin typeface="Algerian" panose="04020705040A02060702" pitchFamily="82" charset="0"/>
              </a:rPr>
              <a:t>hr</a:t>
            </a:r>
            <a:r>
              <a:rPr lang="en-US" sz="2400" spc="-280" dirty="0">
                <a:solidFill>
                  <a:srgbClr val="00B050"/>
                </a:solidFill>
                <a:latin typeface="Algerian" panose="04020705040A02060702" pitchFamily="82" charset="0"/>
              </a:rPr>
              <a:t>e</a:t>
            </a:r>
            <a:r>
              <a:rPr lang="en-US" sz="2400" spc="-260" dirty="0">
                <a:solidFill>
                  <a:srgbClr val="00B050"/>
                </a:solidFill>
                <a:latin typeface="Algerian" panose="04020705040A02060702" pitchFamily="82" charset="0"/>
              </a:rPr>
              <a:t>e</a:t>
            </a:r>
            <a:r>
              <a:rPr lang="en-US" sz="2400" spc="5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2400" spc="-40" dirty="0" err="1">
                <a:solidFill>
                  <a:srgbClr val="00B050"/>
                </a:solidFill>
                <a:latin typeface="Algerian" panose="04020705040A02060702" pitchFamily="82" charset="0"/>
              </a:rPr>
              <a:t>S</a:t>
            </a:r>
            <a:r>
              <a:rPr lang="en-US" sz="2400" spc="-245" dirty="0" err="1">
                <a:solidFill>
                  <a:srgbClr val="00B050"/>
                </a:solidFill>
                <a:latin typeface="Algerian" panose="04020705040A02060702" pitchFamily="82" charset="0"/>
              </a:rPr>
              <a:t>h</a:t>
            </a:r>
            <a:r>
              <a:rPr lang="en-US" sz="2400" spc="-280" dirty="0" err="1">
                <a:solidFill>
                  <a:srgbClr val="00B050"/>
                </a:solidFill>
                <a:latin typeface="Algerian" panose="04020705040A02060702" pitchFamily="82" charset="0"/>
              </a:rPr>
              <a:t>r</a:t>
            </a:r>
            <a:r>
              <a:rPr lang="en-US" sz="2400" spc="-260" dirty="0" err="1">
                <a:solidFill>
                  <a:srgbClr val="00B050"/>
                </a:solidFill>
                <a:latin typeface="Algerian" panose="04020705040A02060702" pitchFamily="82" charset="0"/>
              </a:rPr>
              <a:t>ee</a:t>
            </a:r>
            <a:r>
              <a:rPr lang="en-US" sz="2400" spc="2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2400" spc="15" dirty="0" err="1">
                <a:solidFill>
                  <a:srgbClr val="00B050"/>
                </a:solidFill>
                <a:latin typeface="Algerian" panose="04020705040A02060702" pitchFamily="82" charset="0"/>
              </a:rPr>
              <a:t>G</a:t>
            </a:r>
            <a:r>
              <a:rPr lang="en-US" sz="2400" spc="-245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-200" dirty="0" err="1">
                <a:solidFill>
                  <a:srgbClr val="00B050"/>
                </a:solidFill>
                <a:latin typeface="Algerian" panose="04020705040A02060702" pitchFamily="82" charset="0"/>
              </a:rPr>
              <a:t>n</a:t>
            </a:r>
            <a:r>
              <a:rPr lang="en-US" sz="2400" spc="-280" dirty="0" err="1">
                <a:solidFill>
                  <a:srgbClr val="00B050"/>
                </a:solidFill>
                <a:latin typeface="Algerian" panose="04020705040A02060702" pitchFamily="82" charset="0"/>
              </a:rPr>
              <a:t>e</a:t>
            </a:r>
            <a:r>
              <a:rPr lang="en-US" sz="2400" spc="-200" dirty="0" err="1">
                <a:solidFill>
                  <a:srgbClr val="00B050"/>
                </a:solidFill>
                <a:latin typeface="Algerian" panose="04020705040A02060702" pitchFamily="82" charset="0"/>
              </a:rPr>
              <a:t>s</a:t>
            </a:r>
            <a:r>
              <a:rPr lang="en-US" sz="2400" spc="-225" dirty="0" err="1">
                <a:solidFill>
                  <a:srgbClr val="00B050"/>
                </a:solidFill>
                <a:latin typeface="Algerian" panose="04020705040A02060702" pitchFamily="82" charset="0"/>
              </a:rPr>
              <a:t>h</a:t>
            </a:r>
            <a:r>
              <a:rPr lang="en-US" sz="2400" spc="-265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-160" dirty="0" err="1">
                <a:solidFill>
                  <a:srgbClr val="00B050"/>
                </a:solidFill>
                <a:latin typeface="Algerian" panose="04020705040A02060702" pitchFamily="82" charset="0"/>
              </a:rPr>
              <a:t>y</a:t>
            </a:r>
            <a:r>
              <a:rPr lang="en-US" sz="2400" spc="-245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2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2400" spc="85" dirty="0" err="1">
                <a:solidFill>
                  <a:srgbClr val="00B050"/>
                </a:solidFill>
                <a:latin typeface="Algerian" panose="04020705040A02060702" pitchFamily="82" charset="0"/>
              </a:rPr>
              <a:t>N</a:t>
            </a:r>
            <a:r>
              <a:rPr lang="en-US" sz="2400" spc="-245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-420" dirty="0" err="1">
                <a:solidFill>
                  <a:srgbClr val="00B050"/>
                </a:solidFill>
                <a:latin typeface="Algerian" panose="04020705040A02060702" pitchFamily="82" charset="0"/>
              </a:rPr>
              <a:t>m</a:t>
            </a:r>
            <a:r>
              <a:rPr lang="en-US" sz="2400" spc="-229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-225" dirty="0" err="1">
                <a:solidFill>
                  <a:srgbClr val="00B050"/>
                </a:solidFill>
                <a:latin typeface="Algerian" panose="04020705040A02060702" pitchFamily="82" charset="0"/>
              </a:rPr>
              <a:t>h</a:t>
            </a:r>
            <a:r>
              <a:rPr lang="en-US" sz="2400" spc="-225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endParaRPr lang="en-US" sz="2400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B7CECA0-7420-4441-ABD3-1C63B827200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174" y="4879328"/>
            <a:ext cx="1788075" cy="163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93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207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Algerian</vt:lpstr>
      <vt:lpstr>Arial</vt:lpstr>
      <vt:lpstr>Arial MT</vt:lpstr>
      <vt:lpstr>Avenir Next LT Pro</vt:lpstr>
      <vt:lpstr>Bodoni MT Black</vt:lpstr>
      <vt:lpstr>Broadway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P614</dc:creator>
  <cp:lastModifiedBy>GOPAL CHANDRA SATAPATHY</cp:lastModifiedBy>
  <cp:revision>47</cp:revision>
  <dcterms:created xsi:type="dcterms:W3CDTF">2022-08-27T15:26:18Z</dcterms:created>
  <dcterms:modified xsi:type="dcterms:W3CDTF">2024-09-03T11:13:42Z</dcterms:modified>
</cp:coreProperties>
</file>