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7102475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8E8A8"/>
    <a:srgbClr val="E5EFD1"/>
    <a:srgbClr val="FBE7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5" autoAdjust="0"/>
    <p:restoredTop sz="94016" autoAdjust="0"/>
  </p:normalViewPr>
  <p:slideViewPr>
    <p:cSldViewPr snapToGrid="0">
      <p:cViewPr varScale="1">
        <p:scale>
          <a:sx n="109" d="100"/>
          <a:sy n="109" d="100"/>
        </p:scale>
        <p:origin x="4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508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3508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D80420B8-3B59-442D-A353-DB210515CADB}" type="datetimeFigureOut">
              <a:rPr lang="en-IN" smtClean="0"/>
              <a:t>24-09-2022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5407"/>
            <a:ext cx="5681980" cy="4029879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7739" cy="513507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21107"/>
            <a:ext cx="3077739" cy="513507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FE167BB9-8499-4A15-91DC-49460C1347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2547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7BB9-8499-4A15-91DC-49460C1347A1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4683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24-09-2022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817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24-09-2022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9770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24-09-2022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9454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24-09-2022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621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24-09-2022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9333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24-09-2022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2048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24-09-2022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2601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24-09-2022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466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24-09-2022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0655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24-09-2022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057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06B7B-AFA6-4279-A42F-6F181323F769}" type="datetimeFigureOut">
              <a:rPr lang="en-IN" smtClean="0"/>
              <a:t>24-09-2022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9867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/>
            </a:gs>
            <a:gs pos="96000">
              <a:schemeClr val="accent6">
                <a:lumMod val="20000"/>
                <a:lumOff val="80000"/>
              </a:schemeClr>
            </a:gs>
            <a:gs pos="45000">
              <a:schemeClr val="accent4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6B7B-AFA6-4279-A42F-6F181323F769}" type="datetimeFigureOut">
              <a:rPr lang="en-IN" smtClean="0"/>
              <a:t>24-09-2022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77785-CCEE-48AC-993D-AC6157A0F66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0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232875"/>
            <a:ext cx="12192000" cy="584775"/>
            <a:chOff x="1" y="158874"/>
            <a:chExt cx="12192000" cy="584775"/>
          </a:xfrm>
        </p:grpSpPr>
        <p:sp>
          <p:nvSpPr>
            <p:cNvPr id="14" name="Rounded Rectangle 13"/>
            <p:cNvSpPr/>
            <p:nvPr/>
          </p:nvSpPr>
          <p:spPr>
            <a:xfrm>
              <a:off x="3132991" y="182814"/>
              <a:ext cx="5926015" cy="521498"/>
            </a:xfrm>
            <a:prstGeom prst="roundRect">
              <a:avLst>
                <a:gd name="adj" fmla="val 50000"/>
              </a:avLst>
            </a:prstGeom>
            <a:solidFill>
              <a:srgbClr val="FF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" y="158874"/>
              <a:ext cx="1219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3200" b="1" dirty="0" smtClean="0">
                  <a:solidFill>
                    <a:srgbClr val="C00000"/>
                  </a:solidFill>
                  <a:latin typeface="Bodoni MT" panose="02070603080606020203" pitchFamily="18" charset="0"/>
                </a:rPr>
                <a:t>DURGA PUJA FESTIVAL - 2022</a:t>
              </a:r>
              <a:endParaRPr lang="en-IN" sz="3200" b="1" dirty="0">
                <a:solidFill>
                  <a:srgbClr val="C00000"/>
                </a:solidFill>
                <a:latin typeface="Bodoni MT" panose="02070603080606020203" pitchFamily="18" charset="0"/>
              </a:endParaRPr>
            </a:p>
          </p:txBody>
        </p:sp>
      </p:grp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162610"/>
              </p:ext>
            </p:extLst>
          </p:nvPr>
        </p:nvGraphicFramePr>
        <p:xfrm>
          <a:off x="131885" y="1472200"/>
          <a:ext cx="11931161" cy="5209271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855177"/>
                <a:gridCol w="2347546"/>
                <a:gridCol w="1028700"/>
                <a:gridCol w="1626577"/>
                <a:gridCol w="1740877"/>
                <a:gridCol w="33322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solidFill>
                            <a:srgbClr val="C00000"/>
                          </a:solidFill>
                        </a:rPr>
                        <a:t>Date</a:t>
                      </a:r>
                      <a:endParaRPr lang="en-IN" sz="2000" b="1" dirty="0">
                        <a:solidFill>
                          <a:srgbClr val="C00000"/>
                        </a:solidFill>
                        <a:latin typeface="Lucida Bright" panose="020406020505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solidFill>
                            <a:srgbClr val="C00000"/>
                          </a:solidFill>
                        </a:rPr>
                        <a:t>Competition</a:t>
                      </a:r>
                      <a:endParaRPr lang="en-IN" sz="2000" b="1" dirty="0">
                        <a:solidFill>
                          <a:srgbClr val="C00000"/>
                        </a:solidFill>
                        <a:latin typeface="Lucida Bright" panose="020406020505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b="1" dirty="0">
                        <a:latin typeface="Lucida Bright" panose="02040602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solidFill>
                            <a:srgbClr val="C00000"/>
                          </a:solidFill>
                        </a:rPr>
                        <a:t>Venue</a:t>
                      </a:r>
                      <a:endParaRPr lang="en-IN" sz="2000" b="1" dirty="0">
                        <a:solidFill>
                          <a:srgbClr val="C00000"/>
                        </a:solidFill>
                        <a:latin typeface="Lucida Bright" panose="020406020505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solidFill>
                            <a:srgbClr val="C00000"/>
                          </a:solidFill>
                        </a:rPr>
                        <a:t>Time</a:t>
                      </a:r>
                      <a:endParaRPr lang="en-IN" sz="2000" b="1" dirty="0">
                        <a:solidFill>
                          <a:srgbClr val="C00000"/>
                        </a:solidFill>
                        <a:latin typeface="Lucida Bright" panose="020406020505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solidFill>
                            <a:srgbClr val="C00000"/>
                          </a:solidFill>
                        </a:rPr>
                        <a:t>Eligibility</a:t>
                      </a:r>
                      <a:endParaRPr lang="en-IN" sz="2000" b="1" dirty="0">
                        <a:solidFill>
                          <a:srgbClr val="C00000"/>
                        </a:solidFill>
                        <a:latin typeface="Lucida Bright" panose="020406020505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01.10.2022</a:t>
                      </a:r>
                    </a:p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Saturday</a:t>
                      </a:r>
                    </a:p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(MAHA SHASHTEE)</a:t>
                      </a: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MYTHOLOGICAL QUIZ</a:t>
                      </a:r>
                    </a:p>
                    <a:p>
                      <a:pPr algn="ctr"/>
                      <a:r>
                        <a:rPr lang="en-IN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(Prizes</a:t>
                      </a:r>
                      <a:r>
                        <a:rPr lang="en-IN" sz="14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on spot)</a:t>
                      </a:r>
                      <a:endParaRPr lang="en-IN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COMMUNITY CENTRE</a:t>
                      </a: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17:45 - </a:t>
                      </a:r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19:00 </a:t>
                      </a: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ALL</a:t>
                      </a:r>
                      <a:r>
                        <a:rPr lang="en-IN" sz="16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RESIDENTS OF IFFCO TOWNSHIP</a:t>
                      </a: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02.10.2022</a:t>
                      </a:r>
                    </a:p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Sunday</a:t>
                      </a:r>
                    </a:p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(MAHA SAPTAMI)</a:t>
                      </a: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CHANTING</a:t>
                      </a:r>
                      <a:r>
                        <a:rPr lang="en-IN" sz="16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OF “OM”</a:t>
                      </a: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PUJA MANDAP</a:t>
                      </a: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17:45 - 19:00 </a:t>
                      </a:r>
                    </a:p>
                    <a:p>
                      <a:pPr algn="ctr"/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AutoNum type="arabicParenR"/>
                      </a:pPr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LADIES</a:t>
                      </a:r>
                      <a:r>
                        <a:rPr lang="en-IN" sz="16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&amp; GIRLS</a:t>
                      </a:r>
                    </a:p>
                    <a:p>
                      <a:pPr marL="342900" indent="-342900" algn="ctr">
                        <a:buAutoNum type="arabicParenR"/>
                      </a:pPr>
                      <a:r>
                        <a:rPr lang="en-IN" sz="16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GENTS &amp; BOYS</a:t>
                      </a: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03.10.2022</a:t>
                      </a:r>
                    </a:p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Monday</a:t>
                      </a:r>
                    </a:p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(MAHA ASHTMEE)</a:t>
                      </a: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DHUNUCHI DANCE</a:t>
                      </a: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PUJA MANDAP</a:t>
                      </a: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17:45 - 19:00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AutoNum type="arabicParenR"/>
                      </a:pPr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LADIES</a:t>
                      </a:r>
                      <a:r>
                        <a:rPr lang="en-IN" sz="16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&amp; GIRLS</a:t>
                      </a:r>
                    </a:p>
                    <a:p>
                      <a:pPr marL="342900" indent="-342900" algn="ctr">
                        <a:buAutoNum type="arabicParenR"/>
                      </a:pPr>
                      <a:r>
                        <a:rPr lang="en-IN" sz="16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GENTS &amp; BOYS</a:t>
                      </a:r>
                      <a:endParaRPr lang="en-IN" sz="1600" b="1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04.10.2022</a:t>
                      </a:r>
                    </a:p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Tuesday</a:t>
                      </a:r>
                    </a:p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(MAHA NAVMEE)</a:t>
                      </a: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SANKH BADAN</a:t>
                      </a:r>
                    </a:p>
                    <a:p>
                      <a:pPr algn="ctr"/>
                      <a:r>
                        <a:rPr lang="en-IN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(Participants shall bring</a:t>
                      </a:r>
                      <a:r>
                        <a:rPr lang="en-IN" sz="14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their own Sankh)</a:t>
                      </a:r>
                      <a:endParaRPr lang="en-IN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PUJA MANDAP</a:t>
                      </a: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17:45 - 19:00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AutoNum type="arabicParenR"/>
                      </a:pPr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LADIES</a:t>
                      </a:r>
                      <a:r>
                        <a:rPr lang="en-IN" sz="16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&amp; GIRLS</a:t>
                      </a:r>
                    </a:p>
                    <a:p>
                      <a:pPr marL="342900" indent="-342900" algn="ctr">
                        <a:buAutoNum type="arabicParenR"/>
                      </a:pPr>
                      <a:r>
                        <a:rPr lang="en-IN" sz="16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GENTS &amp; BOYS</a:t>
                      </a:r>
                      <a:endParaRPr lang="en-IN" sz="1600" b="1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50631"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05.10.2022</a:t>
                      </a:r>
                    </a:p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Wednesday</a:t>
                      </a:r>
                    </a:p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(VIJAY DASHMEE)</a:t>
                      </a: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FANCY DRESS ON ANY MYTHOLOGICAL CHARACTER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PUJA MANDAP</a:t>
                      </a: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10:00</a:t>
                      </a:r>
                      <a:r>
                        <a:rPr lang="en-IN" sz="16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– 11:00</a:t>
                      </a:r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endParaRPr lang="en-IN" sz="1600" b="1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GIRLS &amp; BOYS WITH </a:t>
                      </a:r>
                      <a:endParaRPr lang="en-IN" sz="1600" b="1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AGE </a:t>
                      </a:r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GROUP</a:t>
                      </a:r>
                      <a:r>
                        <a:rPr lang="en-IN" sz="16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en-IN" sz="16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03-08 </a:t>
                      </a:r>
                      <a:r>
                        <a:rPr lang="en-IN" sz="16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YEARS</a:t>
                      </a: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9712">
                <a:tc rowSpan="2"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15.10.2022</a:t>
                      </a:r>
                    </a:p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Saturday</a:t>
                      </a: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CULTURAL PROGRAMME</a:t>
                      </a:r>
                      <a:endParaRPr lang="en-IN" sz="1600" b="1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COMMUNITY CENTRE</a:t>
                      </a: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18:00 </a:t>
                      </a:r>
                    </a:p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ONWARDS</a:t>
                      </a: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ALL</a:t>
                      </a:r>
                      <a:r>
                        <a:rPr lang="en-IN" sz="1600" b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RESIDENTS OF IFFCO TOWNSHIP</a:t>
                      </a:r>
                      <a:endParaRPr lang="en-IN" sz="1600" b="1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971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PRIZE DISTRIBUTION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ALL WINNERS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13676" t="33298" r="18433" b="2114"/>
          <a:stretch/>
        </p:blipFill>
        <p:spPr>
          <a:xfrm>
            <a:off x="4337885" y="1898273"/>
            <a:ext cx="844049" cy="7755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2884" y="2625390"/>
            <a:ext cx="939822" cy="939822"/>
          </a:xfrm>
          <a:prstGeom prst="rect">
            <a:avLst/>
          </a:prstGeom>
        </p:spPr>
      </p:pic>
      <p:pic>
        <p:nvPicPr>
          <p:cNvPr id="1026" name="Picture 2" descr="Dancing Bengali Woman Doing Dhunuchi Dance Stock Vector (Royalty Free)  1743737795 | Shutterstock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1786" b="62500" l="0" r="97283">
                        <a14:foregroundMark x1="14130" y1="23214" x2="14130" y2="23214"/>
                        <a14:foregroundMark x1="89674" y1="22500" x2="89674" y2="22500"/>
                        <a14:foregroundMark x1="85326" y1="26429" x2="85326" y2="2642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311" b="44340"/>
          <a:stretch/>
        </p:blipFill>
        <p:spPr bwMode="auto">
          <a:xfrm>
            <a:off x="4204535" y="3492685"/>
            <a:ext cx="1130694" cy="808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3624008" y="853972"/>
            <a:ext cx="4943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anose="02050604050505020204" pitchFamily="18" charset="0"/>
              </a:rPr>
              <a:t>IFFCO TOWNSHIP PARADEEP</a:t>
            </a:r>
            <a:endParaRPr lang="en-IN" sz="2400" b="1" dirty="0">
              <a:solidFill>
                <a:srgbClr val="C0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1042" name="Picture 18" descr="maa durga face wallpaper full size hd | Indischen göttern, Hinduistische  götter, Götti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3178" y="63231"/>
            <a:ext cx="1407748" cy="137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228"/>
          <a:stretch/>
        </p:blipFill>
        <p:spPr>
          <a:xfrm>
            <a:off x="131885" y="173342"/>
            <a:ext cx="1410462" cy="555691"/>
          </a:xfrm>
          <a:prstGeom prst="rect">
            <a:avLst/>
          </a:prstGeom>
        </p:spPr>
      </p:pic>
      <p:pic>
        <p:nvPicPr>
          <p:cNvPr id="2" name="Picture 2" descr="133 Shankh Stock Illustrations, Images &amp; Vectors | Shutterstock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00" r="19320" b="44154"/>
          <a:stretch/>
        </p:blipFill>
        <p:spPr bwMode="auto">
          <a:xfrm>
            <a:off x="4404402" y="4309144"/>
            <a:ext cx="814035" cy="835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" name="Group 17"/>
          <p:cNvGrpSpPr/>
          <p:nvPr/>
        </p:nvGrpSpPr>
        <p:grpSpPr>
          <a:xfrm>
            <a:off x="4119090" y="5072245"/>
            <a:ext cx="1154134" cy="1010381"/>
            <a:chOff x="4720627" y="5028357"/>
            <a:chExt cx="1154134" cy="1010381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10"/>
            <a:srcRect l="25932" r="25862" b="27114"/>
            <a:stretch/>
          </p:blipFill>
          <p:spPr>
            <a:xfrm>
              <a:off x="4720627" y="5028357"/>
              <a:ext cx="692330" cy="933338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11"/>
            <a:srcRect l="29445" t="2436" r="28761" b="15000"/>
            <a:stretch/>
          </p:blipFill>
          <p:spPr>
            <a:xfrm>
              <a:off x="5282114" y="5110032"/>
              <a:ext cx="592647" cy="92870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0203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972373"/>
              </p:ext>
            </p:extLst>
          </p:nvPr>
        </p:nvGraphicFramePr>
        <p:xfrm>
          <a:off x="123824" y="1518526"/>
          <a:ext cx="11934304" cy="498074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375880"/>
                <a:gridCol w="3874719"/>
                <a:gridCol w="1978269"/>
                <a:gridCol w="1855177"/>
                <a:gridCol w="185025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Date</a:t>
                      </a:r>
                      <a:endParaRPr lang="en-IN" sz="16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Description</a:t>
                      </a:r>
                      <a:endParaRPr lang="en-IN" sz="16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Time</a:t>
                      </a:r>
                      <a:endParaRPr lang="en-IN" sz="16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Aarti &amp; Pushpanjali</a:t>
                      </a:r>
                      <a:endParaRPr lang="en-IN" sz="16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Prasad Distribution</a:t>
                      </a:r>
                      <a:endParaRPr lang="en-IN" sz="16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01.10.2022</a:t>
                      </a:r>
                    </a:p>
                    <a:p>
                      <a:pPr algn="ctr"/>
                      <a:r>
                        <a:rPr lang="en-IN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Saturday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Cambria" panose="02040503050406030204" pitchFamily="18" charset="0"/>
                        </a:rPr>
                        <a:t>(MAHA SHASHTEE)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Cambria" panose="02040503050406030204" pitchFamily="18" charset="0"/>
                        </a:rPr>
                        <a:t>(</a:t>
                      </a:r>
                      <a:r>
                        <a:rPr lang="en-IN" sz="14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Cambria" panose="02040503050406030204" pitchFamily="18" charset="0"/>
                        </a:rPr>
                        <a:t>BILWA</a:t>
                      </a:r>
                      <a:r>
                        <a:rPr lang="en-IN" sz="1400" b="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Cambria" panose="02040503050406030204" pitchFamily="18" charset="0"/>
                        </a:rPr>
                        <a:t> ADHIBAS</a:t>
                      </a:r>
                      <a:r>
                        <a:rPr lang="en-IN" sz="1400" b="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Cambria" panose="02040503050406030204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Cambria" panose="02040503050406030204" pitchFamily="18" charset="0"/>
                        </a:rPr>
                        <a:t>INAUGRATION OF MANDAP</a:t>
                      </a:r>
                      <a:endParaRPr lang="en-IN" sz="1400" b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15:11 – 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17:58</a:t>
                      </a:r>
                    </a:p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19:00</a:t>
                      </a: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02.10.2022</a:t>
                      </a:r>
                    </a:p>
                    <a:p>
                      <a:pPr algn="ctr"/>
                      <a:r>
                        <a:rPr lang="en-IN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Sunday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Cambria" panose="02040503050406030204" pitchFamily="18" charset="0"/>
                        </a:rPr>
                        <a:t>(MAHA SAPTAMI</a:t>
                      </a:r>
                      <a:r>
                        <a:rPr lang="en-IN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</a:rPr>
                        <a:t>)</a:t>
                      </a:r>
                      <a:endParaRPr lang="en-IN" sz="1400" b="1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+mn-cs"/>
                        </a:rPr>
                        <a:t>KALASH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+mn-cs"/>
                        </a:rPr>
                        <a:t>YATRA</a:t>
                      </a:r>
                      <a:endParaRPr lang="en-IN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+mn-cs"/>
                        </a:rPr>
                        <a:t>NABAPATRIKA PRABESH</a:t>
                      </a:r>
                      <a:endParaRPr lang="en-IN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+mn-cs"/>
                        </a:rPr>
                        <a:t>PRANPRATISTHA,</a:t>
                      </a:r>
                      <a:endParaRPr lang="en-IN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+mn-cs"/>
                        </a:rPr>
                        <a:t>SODASHA UPACHAR,</a:t>
                      </a:r>
                      <a:endParaRPr lang="en-IN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mbria" panose="02040503050406030204" pitchFamily="18" charset="0"/>
                          <a:cs typeface="+mn-cs"/>
                        </a:rPr>
                        <a:t>CHANDIPATH &amp; HAVAN.</a:t>
                      </a:r>
                      <a:endParaRPr lang="en-IN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Mangal"/>
                        </a:rPr>
                        <a:t>07:00 – </a:t>
                      </a: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Mangal"/>
                        </a:rPr>
                        <a:t>09:37</a:t>
                      </a:r>
                      <a:endParaRPr lang="en-IN" sz="1600" b="1" dirty="0" smtClean="0">
                        <a:effectLst/>
                        <a:latin typeface="+mn-lt"/>
                        <a:ea typeface="Calibri" panose="020F0502020204030204" pitchFamily="34" charset="0"/>
                        <a:cs typeface="Mangal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N" sz="1600" b="1" dirty="0">
                        <a:effectLst/>
                        <a:latin typeface="+mn-lt"/>
                        <a:ea typeface="Calibri" panose="020F0502020204030204" pitchFamily="34" charset="0"/>
                        <a:cs typeface="Mangal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Mangal"/>
                        </a:rPr>
                        <a:t>09:37 onwards</a:t>
                      </a:r>
                      <a:endParaRPr lang="en-IN" sz="1600" b="1" dirty="0">
                        <a:effectLst/>
                        <a:latin typeface="+mn-lt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Mangal"/>
                        </a:rPr>
                        <a:t>12:30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Mangal"/>
                        </a:rPr>
                        <a:t>&amp;</a:t>
                      </a:r>
                      <a:endParaRPr lang="en-IN" sz="1600" b="1" dirty="0">
                        <a:effectLst/>
                        <a:latin typeface="+mn-lt"/>
                        <a:ea typeface="Calibri" panose="020F0502020204030204" pitchFamily="34" charset="0"/>
                        <a:cs typeface="Mangal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Mangal"/>
                        </a:rPr>
                        <a:t>19:00</a:t>
                      </a:r>
                      <a:endParaRPr lang="en-IN" sz="1600" b="1" dirty="0">
                        <a:effectLst/>
                        <a:latin typeface="+mn-lt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13:00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&amp;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21:30</a:t>
                      </a: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03.10.2022</a:t>
                      </a:r>
                    </a:p>
                    <a:p>
                      <a:pPr algn="ctr"/>
                      <a:r>
                        <a:rPr lang="en-IN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Monday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effectLst/>
                          <a:latin typeface="+mn-lt"/>
                          <a:ea typeface="Cambria" panose="02040503050406030204" pitchFamily="18" charset="0"/>
                          <a:cs typeface="Mangal"/>
                        </a:rPr>
                        <a:t>(MAHA ASTAMEE</a:t>
                      </a:r>
                      <a:r>
                        <a:rPr lang="en-IN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N" sz="1400" dirty="0" smtClean="0">
                        <a:effectLst/>
                        <a:latin typeface="+mn-lt"/>
                        <a:ea typeface="Cambria" panose="02040503050406030204" pitchFamily="18" charset="0"/>
                        <a:cs typeface="Mangal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mbria" panose="02040503050406030204" pitchFamily="18" charset="0"/>
                          <a:cs typeface="Mangal"/>
                        </a:rPr>
                        <a:t>SANDHI </a:t>
                      </a:r>
                      <a:r>
                        <a:rPr lang="en-US" sz="1400" dirty="0">
                          <a:effectLst/>
                          <a:latin typeface="+mn-lt"/>
                          <a:ea typeface="Cambria" panose="02040503050406030204" pitchFamily="18" charset="0"/>
                          <a:cs typeface="Mangal"/>
                        </a:rPr>
                        <a:t>PUJA, BALIDAN, </a:t>
                      </a:r>
                      <a:endParaRPr lang="en-US" sz="1400" dirty="0" smtClean="0">
                        <a:effectLst/>
                        <a:latin typeface="+mn-lt"/>
                        <a:ea typeface="Cambria" panose="02040503050406030204" pitchFamily="18" charset="0"/>
                        <a:cs typeface="Mangal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mbria" panose="02040503050406030204" pitchFamily="18" charset="0"/>
                          <a:cs typeface="Mangal"/>
                        </a:rPr>
                        <a:t>SODASHA </a:t>
                      </a:r>
                      <a:r>
                        <a:rPr lang="en-US" sz="1400" dirty="0">
                          <a:effectLst/>
                          <a:latin typeface="+mn-lt"/>
                          <a:ea typeface="Cambria" panose="02040503050406030204" pitchFamily="18" charset="0"/>
                          <a:cs typeface="Mangal"/>
                        </a:rPr>
                        <a:t>UPACHAR </a:t>
                      </a:r>
                      <a:r>
                        <a:rPr lang="en-US" sz="1400" dirty="0" smtClean="0">
                          <a:effectLst/>
                          <a:latin typeface="+mn-lt"/>
                          <a:ea typeface="Cambria" panose="02040503050406030204" pitchFamily="18" charset="0"/>
                          <a:cs typeface="Mangal"/>
                        </a:rPr>
                        <a:t>PUJA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mbria" panose="02040503050406030204" pitchFamily="18" charset="0"/>
                          <a:cs typeface="Mangal"/>
                        </a:rPr>
                        <a:t>ARATI,PUSPANJALI </a:t>
                      </a:r>
                      <a:r>
                        <a:rPr lang="en-US" sz="1400" dirty="0">
                          <a:effectLst/>
                          <a:latin typeface="+mn-lt"/>
                          <a:ea typeface="Cambria" panose="02040503050406030204" pitchFamily="18" charset="0"/>
                          <a:cs typeface="Mangal"/>
                        </a:rPr>
                        <a:t>&amp; </a:t>
                      </a:r>
                      <a:r>
                        <a:rPr lang="en-US" sz="1400" dirty="0" smtClean="0">
                          <a:effectLst/>
                          <a:latin typeface="+mn-lt"/>
                          <a:ea typeface="Cambria" panose="02040503050406030204" pitchFamily="18" charset="0"/>
                          <a:cs typeface="Mangal"/>
                        </a:rPr>
                        <a:t>BISHRAM</a:t>
                      </a:r>
                      <a:endParaRPr lang="en-IN" sz="1400" dirty="0">
                        <a:effectLst/>
                        <a:latin typeface="+mn-lt"/>
                        <a:ea typeface="Cambria" panose="02040503050406030204" pitchFamily="18" charset="0"/>
                        <a:cs typeface="Mang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Mangal"/>
                        </a:rPr>
                        <a:t>7:00 – </a:t>
                      </a: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Mangal"/>
                        </a:rPr>
                        <a:t>16:14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N" sz="1050" b="1" dirty="0" smtClean="0">
                        <a:effectLst/>
                        <a:latin typeface="+mn-lt"/>
                        <a:ea typeface="Calibri" panose="020F0502020204030204" pitchFamily="34" charset="0"/>
                        <a:cs typeface="Mangal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  <a:cs typeface="Mangal"/>
                        </a:rPr>
                        <a:t> </a:t>
                      </a: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Mangal"/>
                        </a:rPr>
                        <a:t>16:38 </a:t>
                      </a: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Mangal"/>
                        </a:rPr>
                        <a:t>– 17:02 </a:t>
                      </a:r>
                      <a:endParaRPr lang="en-IN" sz="1600" b="1" dirty="0">
                        <a:effectLst/>
                        <a:latin typeface="+mn-lt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Mangal"/>
                        </a:rPr>
                        <a:t>13:00</a:t>
                      </a:r>
                      <a:endParaRPr lang="en-US" sz="1600" b="1" dirty="0" smtClean="0">
                        <a:effectLst/>
                        <a:latin typeface="+mn-lt"/>
                        <a:ea typeface="Calibri" panose="020F0502020204030204" pitchFamily="34" charset="0"/>
                        <a:cs typeface="Mangal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Mangal"/>
                        </a:rPr>
                        <a:t>&amp;</a:t>
                      </a:r>
                      <a:endParaRPr lang="en-IN" sz="1600" b="1" dirty="0" smtClean="0">
                        <a:effectLst/>
                        <a:latin typeface="+mn-lt"/>
                        <a:ea typeface="Calibri" panose="020F0502020204030204" pitchFamily="34" charset="0"/>
                        <a:cs typeface="Mangal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Mangal"/>
                        </a:rPr>
                        <a:t>19:00</a:t>
                      </a:r>
                      <a:endParaRPr lang="en-IN" sz="1600" b="1" dirty="0">
                        <a:effectLst/>
                        <a:latin typeface="+mn-lt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13:30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&amp;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21:30</a:t>
                      </a: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04.10.2022</a:t>
                      </a:r>
                    </a:p>
                    <a:p>
                      <a:pPr algn="ctr"/>
                      <a:r>
                        <a:rPr lang="en-IN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Tuesday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effectLst/>
                          <a:latin typeface="+mn-lt"/>
                          <a:ea typeface="Cambria" panose="02040503050406030204" pitchFamily="18" charset="0"/>
                          <a:cs typeface="Mangal"/>
                        </a:rPr>
                        <a:t>(MAHA  NAVAMEE</a:t>
                      </a:r>
                      <a:r>
                        <a:rPr lang="en-IN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N" sz="1400" dirty="0" smtClean="0">
                        <a:effectLst/>
                        <a:latin typeface="+mn-lt"/>
                        <a:ea typeface="Cambria" panose="02040503050406030204" pitchFamily="18" charset="0"/>
                        <a:cs typeface="Mangal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mbria" panose="02040503050406030204" pitchFamily="18" charset="0"/>
                          <a:cs typeface="Mangal"/>
                        </a:rPr>
                        <a:t>CHANDIPATH</a:t>
                      </a:r>
                      <a:r>
                        <a:rPr lang="en-US" sz="1400" dirty="0">
                          <a:effectLst/>
                          <a:latin typeface="+mn-lt"/>
                          <a:ea typeface="Cambria" panose="02040503050406030204" pitchFamily="18" charset="0"/>
                          <a:cs typeface="Mangal"/>
                        </a:rPr>
                        <a:t>, SAPTA-SATI CHANDI  AAHUTI, SODASHA UPACHAR PUJA AARTI,PUSPANJALI, SANTIPATH &amp; BISHRAM</a:t>
                      </a:r>
                      <a:endParaRPr lang="en-IN" sz="1400" dirty="0">
                        <a:effectLst/>
                        <a:latin typeface="+mn-lt"/>
                        <a:ea typeface="Cambria" panose="02040503050406030204" pitchFamily="18" charset="0"/>
                        <a:cs typeface="Mang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Mangal"/>
                        </a:rPr>
                        <a:t>07:00 – </a:t>
                      </a: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Mangal"/>
                        </a:rPr>
                        <a:t>14:00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IN" sz="1050" b="1" dirty="0">
                        <a:effectLst/>
                        <a:latin typeface="+mn-lt"/>
                        <a:ea typeface="Calibri" panose="020F0502020204030204" pitchFamily="34" charset="0"/>
                        <a:cs typeface="Mangal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Mangal"/>
                        </a:rPr>
                        <a:t>16:30 Onwards</a:t>
                      </a:r>
                      <a:endParaRPr lang="en-IN" sz="1600" b="1" dirty="0">
                        <a:effectLst/>
                        <a:latin typeface="+mn-lt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Mangal"/>
                        </a:rPr>
                        <a:t>13:00</a:t>
                      </a:r>
                      <a:endParaRPr lang="en-US" sz="1600" b="1" dirty="0" smtClean="0">
                        <a:effectLst/>
                        <a:latin typeface="+mn-lt"/>
                        <a:ea typeface="Calibri" panose="020F0502020204030204" pitchFamily="34" charset="0"/>
                        <a:cs typeface="Mangal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Mangal"/>
                        </a:rPr>
                        <a:t>&amp;</a:t>
                      </a:r>
                      <a:endParaRPr lang="en-IN" sz="1600" b="1" dirty="0" smtClean="0">
                        <a:effectLst/>
                        <a:latin typeface="+mn-lt"/>
                        <a:ea typeface="Calibri" panose="020F0502020204030204" pitchFamily="34" charset="0"/>
                        <a:cs typeface="Mangal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Mangal"/>
                        </a:rPr>
                        <a:t>19:00</a:t>
                      </a:r>
                      <a:endParaRPr lang="en-IN" sz="1600" b="1" dirty="0">
                        <a:effectLst/>
                        <a:latin typeface="+mn-lt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13:30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&amp;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21:30</a:t>
                      </a: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2389">
                <a:tc rowSpan="3">
                  <a:txBody>
                    <a:bodyPr/>
                    <a:lstStyle/>
                    <a:p>
                      <a:pPr algn="ctr"/>
                      <a:r>
                        <a:rPr lang="en-IN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05.10.2022</a:t>
                      </a:r>
                    </a:p>
                    <a:p>
                      <a:pPr algn="ctr"/>
                      <a:r>
                        <a:rPr lang="en-IN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Wednesday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effectLst/>
                          <a:latin typeface="+mn-lt"/>
                          <a:ea typeface="Cambria" panose="02040503050406030204" pitchFamily="18" charset="0"/>
                          <a:cs typeface="Mangal"/>
                        </a:rPr>
                        <a:t>(VIJAYA  DASHAMEE</a:t>
                      </a:r>
                      <a:r>
                        <a:rPr lang="en-IN" sz="14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N" sz="1400" dirty="0" smtClean="0">
                        <a:effectLst/>
                        <a:latin typeface="+mn-lt"/>
                        <a:ea typeface="Cambria" panose="02040503050406030204" pitchFamily="18" charset="0"/>
                        <a:cs typeface="Mangal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mbria" panose="02040503050406030204" pitchFamily="18" charset="0"/>
                          <a:cs typeface="Mangal"/>
                        </a:rPr>
                        <a:t>APARAJITA </a:t>
                      </a:r>
                      <a:r>
                        <a:rPr lang="en-US" sz="1400" dirty="0">
                          <a:effectLst/>
                          <a:latin typeface="+mn-lt"/>
                          <a:ea typeface="Cambria" panose="02040503050406030204" pitchFamily="18" charset="0"/>
                          <a:cs typeface="Mangal"/>
                        </a:rPr>
                        <a:t>PUJA, HAVAN,AARTI,PUSPANJALI</a:t>
                      </a:r>
                      <a:endParaRPr lang="en-IN" sz="1400" dirty="0">
                        <a:effectLst/>
                        <a:latin typeface="+mn-lt"/>
                        <a:ea typeface="Cambria" panose="02040503050406030204" pitchFamily="18" charset="0"/>
                        <a:cs typeface="Mangal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mbria" panose="02040503050406030204" pitchFamily="18" charset="0"/>
                          <a:cs typeface="Mangal"/>
                        </a:rPr>
                        <a:t>VISARJAN</a:t>
                      </a:r>
                      <a:endParaRPr lang="en-IN" sz="1400" dirty="0">
                        <a:effectLst/>
                        <a:latin typeface="+mn-lt"/>
                        <a:ea typeface="Cambria" panose="02040503050406030204" pitchFamily="18" charset="0"/>
                        <a:cs typeface="Mang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Mangal"/>
                        </a:rPr>
                        <a:t>07:00 - 14:00</a:t>
                      </a:r>
                      <a:endParaRPr lang="en-IN" sz="1600" b="1" dirty="0">
                        <a:effectLst/>
                        <a:latin typeface="+mn-lt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Mangal"/>
                        </a:rPr>
                        <a:t>12:30</a:t>
                      </a:r>
                      <a:endParaRPr lang="en-IN" sz="1600" b="1" dirty="0">
                        <a:effectLst/>
                        <a:latin typeface="+mn-lt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13:00</a:t>
                      </a:r>
                      <a:endParaRPr lang="en-IN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938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+mn-lt"/>
                          <a:ea typeface="Cambria" panose="02040503050406030204" pitchFamily="18" charset="0"/>
                          <a:cs typeface="Mangal"/>
                        </a:rPr>
                        <a:t>SINDURKHELA</a:t>
                      </a:r>
                      <a:endParaRPr lang="en-IN" sz="1400" dirty="0" smtClean="0">
                        <a:effectLst/>
                        <a:latin typeface="+mn-lt"/>
                        <a:ea typeface="Cambria" panose="02040503050406030204" pitchFamily="18" charset="0"/>
                        <a:cs typeface="Mang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/>
                        <a:t>14:00 – 16:00 </a:t>
                      </a:r>
                      <a:endParaRPr lang="en-IN" sz="1600" b="1" dirty="0"/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0245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effectLst/>
                          <a:latin typeface="+mn-lt"/>
                          <a:ea typeface="Cambria" panose="02040503050406030204" pitchFamily="18" charset="0"/>
                          <a:cs typeface="Mangal"/>
                        </a:rPr>
                        <a:t>IMMERSION CEREMONY</a:t>
                      </a:r>
                      <a:endParaRPr lang="en-IN" sz="1400" dirty="0">
                        <a:effectLst/>
                        <a:latin typeface="+mn-lt"/>
                        <a:ea typeface="Cambria" panose="02040503050406030204" pitchFamily="18" charset="0"/>
                        <a:cs typeface="Mang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Mangal"/>
                        </a:rPr>
                        <a:t>16:00 onwards</a:t>
                      </a:r>
                      <a:endParaRPr lang="en-IN" sz="1600" b="1" dirty="0" smtClean="0">
                        <a:effectLst/>
                        <a:latin typeface="+mn-lt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0" y="202942"/>
            <a:ext cx="12192000" cy="584775"/>
            <a:chOff x="1" y="158874"/>
            <a:chExt cx="12192000" cy="584775"/>
          </a:xfrm>
        </p:grpSpPr>
        <p:sp>
          <p:nvSpPr>
            <p:cNvPr id="7" name="Rounded Rectangle 6"/>
            <p:cNvSpPr/>
            <p:nvPr/>
          </p:nvSpPr>
          <p:spPr>
            <a:xfrm>
              <a:off x="3132991" y="182814"/>
              <a:ext cx="5926015" cy="521498"/>
            </a:xfrm>
            <a:prstGeom prst="roundRect">
              <a:avLst>
                <a:gd name="adj" fmla="val 50000"/>
              </a:avLst>
            </a:prstGeom>
            <a:solidFill>
              <a:srgbClr val="FF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" y="158874"/>
              <a:ext cx="1219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3200" b="1" dirty="0" smtClean="0">
                  <a:solidFill>
                    <a:srgbClr val="C00000"/>
                  </a:solidFill>
                  <a:latin typeface="Bodoni MT" panose="02070603080606020203" pitchFamily="18" charset="0"/>
                </a:rPr>
                <a:t>DURGA PUJA FESTIVAL - 2022</a:t>
              </a:r>
              <a:endParaRPr lang="en-IN" sz="3200" b="1" dirty="0">
                <a:solidFill>
                  <a:srgbClr val="C00000"/>
                </a:solidFill>
                <a:latin typeface="Bodoni MT" panose="02070603080606020203" pitchFamily="18" charset="0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TextBox 9"/>
          <p:cNvSpPr txBox="1"/>
          <p:nvPr/>
        </p:nvSpPr>
        <p:spPr>
          <a:xfrm>
            <a:off x="3620343" y="814373"/>
            <a:ext cx="4943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Bookman Old Style" panose="02050604050505020204" pitchFamily="18" charset="0"/>
              </a:rPr>
              <a:t>IFFCO TOWNSHIP PARADEEP</a:t>
            </a:r>
            <a:endParaRPr lang="en-IN" sz="2400" b="1" dirty="0">
              <a:solidFill>
                <a:srgbClr val="C0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11" name="Picture 18" descr="maa durga face wallpaper full size hd | Indischen göttern, Hinduistische  götter, Götti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0381" y="70557"/>
            <a:ext cx="1407748" cy="137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228"/>
          <a:stretch/>
        </p:blipFill>
        <p:spPr>
          <a:xfrm>
            <a:off x="123824" y="226882"/>
            <a:ext cx="1410462" cy="555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06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291</Words>
  <Application>Microsoft Office PowerPoint</Application>
  <PresentationFormat>Widescreen</PresentationFormat>
  <Paragraphs>129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Bodoni MT</vt:lpstr>
      <vt:lpstr>Bookman Old Style</vt:lpstr>
      <vt:lpstr>Calibri</vt:lpstr>
      <vt:lpstr>Calibri Light</vt:lpstr>
      <vt:lpstr>Cambria</vt:lpstr>
      <vt:lpstr>Lucida Bright</vt:lpstr>
      <vt:lpstr>Mangal</vt:lpstr>
      <vt:lpstr>Office Theme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VISHVENDRA CHAUDARY</dc:creator>
  <cp:lastModifiedBy>VISHVENDRA CHAUDARY</cp:lastModifiedBy>
  <cp:revision>32</cp:revision>
  <cp:lastPrinted>2022-09-24T05:42:40Z</cp:lastPrinted>
  <dcterms:created xsi:type="dcterms:W3CDTF">2022-09-23T03:19:47Z</dcterms:created>
  <dcterms:modified xsi:type="dcterms:W3CDTF">2022-09-24T05:42:58Z</dcterms:modified>
</cp:coreProperties>
</file>