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6858000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53742-0BE1-403C-8D5A-2395799752A9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82F93-697F-45FE-B007-1B0C36132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869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53742-0BE1-403C-8D5A-2395799752A9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82F93-697F-45FE-B007-1B0C36132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16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53742-0BE1-403C-8D5A-2395799752A9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82F93-697F-45FE-B007-1B0C36132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30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53742-0BE1-403C-8D5A-2395799752A9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82F93-697F-45FE-B007-1B0C36132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901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53742-0BE1-403C-8D5A-2395799752A9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82F93-697F-45FE-B007-1B0C36132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143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53742-0BE1-403C-8D5A-2395799752A9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82F93-697F-45FE-B007-1B0C36132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912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53742-0BE1-403C-8D5A-2395799752A9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82F93-697F-45FE-B007-1B0C36132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569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53742-0BE1-403C-8D5A-2395799752A9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82F93-697F-45FE-B007-1B0C36132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523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53742-0BE1-403C-8D5A-2395799752A9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82F93-697F-45FE-B007-1B0C36132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624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53742-0BE1-403C-8D5A-2395799752A9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82F93-697F-45FE-B007-1B0C36132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279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53742-0BE1-403C-8D5A-2395799752A9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82F93-697F-45FE-B007-1B0C36132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891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53742-0BE1-403C-8D5A-2395799752A9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82F93-697F-45FE-B007-1B0C36132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231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8270" y="0"/>
            <a:ext cx="5863730" cy="6858000"/>
          </a:xfrm>
          <a:prstGeom prst="rect">
            <a:avLst/>
          </a:prstGeom>
        </p:spPr>
      </p:pic>
      <p:pic>
        <p:nvPicPr>
          <p:cNvPr id="4" name="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746521" y="3035604"/>
            <a:ext cx="3264776" cy="294018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282" y="14396"/>
            <a:ext cx="5883157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417534" y="2423985"/>
            <a:ext cx="368465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600" b="1" dirty="0" err="1">
                <a:solidFill>
                  <a:srgbClr val="FF0000"/>
                </a:solidFill>
              </a:rPr>
              <a:t>वक्रतुण्ड</a:t>
            </a:r>
            <a:r>
              <a:rPr lang="en-IN" sz="1600" b="1" dirty="0">
                <a:solidFill>
                  <a:srgbClr val="FF0000"/>
                </a:solidFill>
              </a:rPr>
              <a:t> </a:t>
            </a:r>
            <a:r>
              <a:rPr lang="en-IN" sz="1600" b="1" dirty="0" err="1">
                <a:solidFill>
                  <a:srgbClr val="FF0000"/>
                </a:solidFill>
              </a:rPr>
              <a:t>महाकाय</a:t>
            </a:r>
            <a:r>
              <a:rPr lang="en-IN" sz="1600" b="1" dirty="0">
                <a:solidFill>
                  <a:srgbClr val="FF0000"/>
                </a:solidFill>
              </a:rPr>
              <a:t> </a:t>
            </a:r>
            <a:r>
              <a:rPr lang="en-IN" sz="1600" b="1" dirty="0" err="1">
                <a:solidFill>
                  <a:srgbClr val="FF0000"/>
                </a:solidFill>
              </a:rPr>
              <a:t>सूर्यकोटि</a:t>
            </a:r>
            <a:r>
              <a:rPr lang="en-IN" sz="1600" b="1" dirty="0">
                <a:solidFill>
                  <a:srgbClr val="FF0000"/>
                </a:solidFill>
              </a:rPr>
              <a:t> </a:t>
            </a:r>
            <a:r>
              <a:rPr lang="en-IN" sz="1600" b="1" dirty="0" err="1">
                <a:solidFill>
                  <a:srgbClr val="FF0000"/>
                </a:solidFill>
              </a:rPr>
              <a:t>समप्रभ</a:t>
            </a:r>
            <a:r>
              <a:rPr lang="en-IN" sz="1600" b="1" dirty="0">
                <a:solidFill>
                  <a:srgbClr val="FF0000"/>
                </a:solidFill>
              </a:rPr>
              <a:t> ।</a:t>
            </a:r>
            <a:br>
              <a:rPr lang="en-IN" sz="1600" b="1" dirty="0">
                <a:solidFill>
                  <a:srgbClr val="FF0000"/>
                </a:solidFill>
              </a:rPr>
            </a:br>
            <a:r>
              <a:rPr lang="en-IN" sz="1600" b="1" dirty="0" err="1">
                <a:solidFill>
                  <a:srgbClr val="FF0000"/>
                </a:solidFill>
              </a:rPr>
              <a:t>निर्विघ्नं</a:t>
            </a:r>
            <a:r>
              <a:rPr lang="en-IN" sz="1600" b="1" dirty="0">
                <a:solidFill>
                  <a:srgbClr val="FF0000"/>
                </a:solidFill>
              </a:rPr>
              <a:t> </a:t>
            </a:r>
            <a:r>
              <a:rPr lang="en-IN" sz="1600" b="1" dirty="0" err="1">
                <a:solidFill>
                  <a:srgbClr val="FF0000"/>
                </a:solidFill>
              </a:rPr>
              <a:t>कुरु</a:t>
            </a:r>
            <a:r>
              <a:rPr lang="en-IN" sz="1600" b="1" dirty="0">
                <a:solidFill>
                  <a:srgbClr val="FF0000"/>
                </a:solidFill>
              </a:rPr>
              <a:t> </a:t>
            </a:r>
            <a:r>
              <a:rPr lang="en-IN" sz="1600" b="1" dirty="0" err="1">
                <a:solidFill>
                  <a:srgbClr val="FF0000"/>
                </a:solidFill>
              </a:rPr>
              <a:t>मे</a:t>
            </a:r>
            <a:r>
              <a:rPr lang="en-IN" sz="1600" b="1" dirty="0">
                <a:solidFill>
                  <a:srgbClr val="FF0000"/>
                </a:solidFill>
              </a:rPr>
              <a:t> </a:t>
            </a:r>
            <a:r>
              <a:rPr lang="en-IN" sz="1600" b="1" dirty="0" err="1">
                <a:solidFill>
                  <a:srgbClr val="FF0000"/>
                </a:solidFill>
              </a:rPr>
              <a:t>देव</a:t>
            </a:r>
            <a:r>
              <a:rPr lang="en-IN" sz="1600" b="1" dirty="0">
                <a:solidFill>
                  <a:srgbClr val="FF0000"/>
                </a:solidFill>
              </a:rPr>
              <a:t> </a:t>
            </a:r>
            <a:r>
              <a:rPr lang="en-IN" sz="1600" b="1" dirty="0" err="1">
                <a:solidFill>
                  <a:srgbClr val="FF0000"/>
                </a:solidFill>
              </a:rPr>
              <a:t>सर्वकार्येषु</a:t>
            </a:r>
            <a:r>
              <a:rPr lang="en-IN" sz="1600" b="1" dirty="0">
                <a:solidFill>
                  <a:srgbClr val="FF0000"/>
                </a:solidFill>
              </a:rPr>
              <a:t> </a:t>
            </a:r>
            <a:r>
              <a:rPr lang="en-IN" sz="1600" b="1" dirty="0" err="1">
                <a:solidFill>
                  <a:srgbClr val="FF0000"/>
                </a:solidFill>
              </a:rPr>
              <a:t>सर्वदा</a:t>
            </a:r>
            <a:r>
              <a:rPr lang="en-IN" sz="1600" b="1" dirty="0">
                <a:solidFill>
                  <a:srgbClr val="FF0000"/>
                </a:solidFill>
              </a:rPr>
              <a:t>॥</a:t>
            </a:r>
            <a:endParaRPr lang="en-US" sz="1600" b="1" dirty="0">
              <a:solidFill>
                <a:srgbClr val="FF0000"/>
              </a:solidFill>
            </a:endParaRPr>
          </a:p>
          <a:p>
            <a:pPr algn="ctr"/>
            <a:endParaRPr lang="en-US" sz="1600" b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7848" y="190635"/>
            <a:ext cx="1585422" cy="15606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729" y="530050"/>
            <a:ext cx="917255" cy="45923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0139" y="540850"/>
            <a:ext cx="917255" cy="45923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3468" y="4879327"/>
            <a:ext cx="1788075" cy="1630589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566212" y="6150634"/>
            <a:ext cx="3535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u="sng" spc="-40" dirty="0">
                <a:solidFill>
                  <a:srgbClr val="00B0F0"/>
                </a:solidFill>
                <a:uFill>
                  <a:solidFill>
                    <a:srgbClr val="000000"/>
                  </a:solidFill>
                </a:uFill>
                <a:latin typeface="Bodoni MT Black" panose="02070A03080606020203" pitchFamily="18" charset="0"/>
                <a:cs typeface="Cambria"/>
              </a:rPr>
              <a:t>S</a:t>
            </a:r>
            <a:r>
              <a:rPr lang="en-US" b="1" i="1" u="sng" spc="-160" dirty="0">
                <a:solidFill>
                  <a:srgbClr val="00B0F0"/>
                </a:solidFill>
                <a:uFill>
                  <a:solidFill>
                    <a:srgbClr val="000000"/>
                  </a:solidFill>
                </a:uFill>
                <a:latin typeface="Bodoni MT Black" panose="02070A03080606020203" pitchFamily="18" charset="0"/>
                <a:cs typeface="Cambria"/>
              </a:rPr>
              <a:t>h</a:t>
            </a:r>
            <a:r>
              <a:rPr lang="en-US" b="1" i="1" u="sng" spc="-210" dirty="0">
                <a:solidFill>
                  <a:srgbClr val="00B0F0"/>
                </a:solidFill>
                <a:uFill>
                  <a:solidFill>
                    <a:srgbClr val="000000"/>
                  </a:solidFill>
                </a:uFill>
                <a:latin typeface="Bodoni MT Black" panose="02070A03080606020203" pitchFamily="18" charset="0"/>
                <a:cs typeface="Cambria"/>
              </a:rPr>
              <a:t>r</a:t>
            </a:r>
            <a:r>
              <a:rPr lang="en-US" b="1" i="1" u="sng" spc="-195" dirty="0">
                <a:solidFill>
                  <a:srgbClr val="00B0F0"/>
                </a:solidFill>
                <a:uFill>
                  <a:solidFill>
                    <a:srgbClr val="000000"/>
                  </a:solidFill>
                </a:uFill>
                <a:latin typeface="Bodoni MT Black" panose="02070A03080606020203" pitchFamily="18" charset="0"/>
                <a:cs typeface="Cambria"/>
              </a:rPr>
              <a:t>ee</a:t>
            </a:r>
            <a:r>
              <a:rPr lang="en-US" b="1" i="1" u="sng" spc="5" dirty="0">
                <a:solidFill>
                  <a:srgbClr val="00B0F0"/>
                </a:solidFill>
                <a:uFill>
                  <a:solidFill>
                    <a:srgbClr val="000000"/>
                  </a:solidFill>
                </a:uFill>
                <a:latin typeface="Bodoni MT Black" panose="02070A03080606020203" pitchFamily="18" charset="0"/>
                <a:cs typeface="Cambria"/>
              </a:rPr>
              <a:t> G</a:t>
            </a:r>
            <a:r>
              <a:rPr lang="en-US" b="1" i="1" u="sng" spc="-175" dirty="0">
                <a:solidFill>
                  <a:srgbClr val="00B0F0"/>
                </a:solidFill>
                <a:uFill>
                  <a:solidFill>
                    <a:srgbClr val="000000"/>
                  </a:solidFill>
                </a:uFill>
                <a:latin typeface="Bodoni MT Black" panose="02070A03080606020203" pitchFamily="18" charset="0"/>
                <a:cs typeface="Cambria"/>
              </a:rPr>
              <a:t>a</a:t>
            </a:r>
            <a:r>
              <a:rPr lang="en-US" b="1" i="1" u="sng" spc="-150" dirty="0">
                <a:solidFill>
                  <a:srgbClr val="00B0F0"/>
                </a:solidFill>
                <a:uFill>
                  <a:solidFill>
                    <a:srgbClr val="000000"/>
                  </a:solidFill>
                </a:uFill>
                <a:latin typeface="Bodoni MT Black" panose="02070A03080606020203" pitchFamily="18" charset="0"/>
                <a:cs typeface="Cambria"/>
              </a:rPr>
              <a:t>n</a:t>
            </a:r>
            <a:r>
              <a:rPr lang="en-US" b="1" i="1" u="sng" spc="-195" dirty="0">
                <a:solidFill>
                  <a:srgbClr val="00B0F0"/>
                </a:solidFill>
                <a:uFill>
                  <a:solidFill>
                    <a:srgbClr val="000000"/>
                  </a:solidFill>
                </a:uFill>
                <a:latin typeface="Bodoni MT Black" panose="02070A03080606020203" pitchFamily="18" charset="0"/>
                <a:cs typeface="Cambria"/>
              </a:rPr>
              <a:t>e</a:t>
            </a:r>
            <a:r>
              <a:rPr lang="en-US" b="1" i="1" u="sng" spc="-150" dirty="0">
                <a:solidFill>
                  <a:srgbClr val="00B0F0"/>
                </a:solidFill>
                <a:uFill>
                  <a:solidFill>
                    <a:srgbClr val="000000"/>
                  </a:solidFill>
                </a:uFill>
                <a:latin typeface="Bodoni MT Black" panose="02070A03080606020203" pitchFamily="18" charset="0"/>
                <a:cs typeface="Cambria"/>
              </a:rPr>
              <a:t>s</a:t>
            </a:r>
            <a:r>
              <a:rPr lang="en-US" b="1" i="1" u="sng" spc="-170" dirty="0">
                <a:solidFill>
                  <a:srgbClr val="00B0F0"/>
                </a:solidFill>
                <a:uFill>
                  <a:solidFill>
                    <a:srgbClr val="000000"/>
                  </a:solidFill>
                </a:uFill>
                <a:latin typeface="Bodoni MT Black" panose="02070A03080606020203" pitchFamily="18" charset="0"/>
                <a:cs typeface="Cambria"/>
              </a:rPr>
              <a:t>h</a:t>
            </a:r>
            <a:r>
              <a:rPr lang="en-US" b="1" i="1" u="sng" spc="-10" dirty="0">
                <a:solidFill>
                  <a:srgbClr val="00B0F0"/>
                </a:solidFill>
                <a:uFill>
                  <a:solidFill>
                    <a:srgbClr val="000000"/>
                  </a:solidFill>
                </a:uFill>
                <a:latin typeface="Bodoni MT Black" panose="02070A03080606020203" pitchFamily="18" charset="0"/>
                <a:cs typeface="Cambria"/>
              </a:rPr>
              <a:t> </a:t>
            </a:r>
            <a:r>
              <a:rPr lang="en-US" b="1" i="1" u="sng" spc="-45" dirty="0">
                <a:solidFill>
                  <a:srgbClr val="00B0F0"/>
                </a:solidFill>
                <a:uFill>
                  <a:solidFill>
                    <a:srgbClr val="000000"/>
                  </a:solidFill>
                </a:uFill>
                <a:latin typeface="Bodoni MT Black" panose="02070A03080606020203" pitchFamily="18" charset="0"/>
                <a:cs typeface="Cambria"/>
              </a:rPr>
              <a:t>P</a:t>
            </a:r>
            <a:r>
              <a:rPr lang="en-US" b="1" i="1" u="sng" spc="-165" dirty="0">
                <a:solidFill>
                  <a:srgbClr val="00B0F0"/>
                </a:solidFill>
                <a:uFill>
                  <a:solidFill>
                    <a:srgbClr val="000000"/>
                  </a:solidFill>
                </a:uFill>
                <a:latin typeface="Bodoni MT Black" panose="02070A03080606020203" pitchFamily="18" charset="0"/>
                <a:cs typeface="Cambria"/>
              </a:rPr>
              <a:t>u</a:t>
            </a:r>
            <a:r>
              <a:rPr lang="en-US" b="1" i="1" u="sng" spc="-100" dirty="0">
                <a:solidFill>
                  <a:srgbClr val="00B0F0"/>
                </a:solidFill>
                <a:uFill>
                  <a:solidFill>
                    <a:srgbClr val="000000"/>
                  </a:solidFill>
                </a:uFill>
                <a:latin typeface="Bodoni MT Black" panose="02070A03080606020203" pitchFamily="18" charset="0"/>
                <a:cs typeface="Cambria"/>
              </a:rPr>
              <a:t>j</a:t>
            </a:r>
            <a:r>
              <a:rPr lang="en-US" b="1" i="1" u="sng" spc="-185" dirty="0">
                <a:solidFill>
                  <a:srgbClr val="00B0F0"/>
                </a:solidFill>
                <a:uFill>
                  <a:solidFill>
                    <a:srgbClr val="000000"/>
                  </a:solidFill>
                </a:uFill>
                <a:latin typeface="Bodoni MT Black" panose="02070A03080606020203" pitchFamily="18" charset="0"/>
                <a:cs typeface="Cambria"/>
              </a:rPr>
              <a:t>a</a:t>
            </a:r>
            <a:r>
              <a:rPr lang="en-US" b="1" i="1" u="sng" spc="5" dirty="0">
                <a:solidFill>
                  <a:srgbClr val="00B0F0"/>
                </a:solidFill>
                <a:uFill>
                  <a:solidFill>
                    <a:srgbClr val="000000"/>
                  </a:solidFill>
                </a:uFill>
                <a:latin typeface="Bodoni MT Black" panose="02070A03080606020203" pitchFamily="18" charset="0"/>
                <a:cs typeface="Cambria"/>
              </a:rPr>
              <a:t> </a:t>
            </a:r>
            <a:r>
              <a:rPr lang="en-US" b="1" i="1" u="sng" spc="-25" dirty="0">
                <a:solidFill>
                  <a:srgbClr val="00B0F0"/>
                </a:solidFill>
                <a:uFill>
                  <a:solidFill>
                    <a:srgbClr val="000000"/>
                  </a:solidFill>
                </a:uFill>
                <a:latin typeface="Bodoni MT Black" panose="02070A03080606020203" pitchFamily="18" charset="0"/>
                <a:cs typeface="Cambria"/>
              </a:rPr>
              <a:t>C</a:t>
            </a:r>
            <a:r>
              <a:rPr lang="en-US" b="1" i="1" u="sng" spc="-185" dirty="0">
                <a:solidFill>
                  <a:srgbClr val="00B0F0"/>
                </a:solidFill>
                <a:uFill>
                  <a:solidFill>
                    <a:srgbClr val="000000"/>
                  </a:solidFill>
                </a:uFill>
                <a:latin typeface="Bodoni MT Black" panose="02070A03080606020203" pitchFamily="18" charset="0"/>
                <a:cs typeface="Cambria"/>
              </a:rPr>
              <a:t>o</a:t>
            </a:r>
            <a:r>
              <a:rPr lang="en-US" b="1" i="1" u="sng" spc="-290" dirty="0">
                <a:solidFill>
                  <a:srgbClr val="00B0F0"/>
                </a:solidFill>
                <a:uFill>
                  <a:solidFill>
                    <a:srgbClr val="000000"/>
                  </a:solidFill>
                </a:uFill>
                <a:latin typeface="Bodoni MT Black" panose="02070A03080606020203" pitchFamily="18" charset="0"/>
                <a:cs typeface="Cambria"/>
              </a:rPr>
              <a:t>m</a:t>
            </a:r>
            <a:r>
              <a:rPr lang="en-US" b="1" i="1" u="sng" spc="-315" dirty="0">
                <a:solidFill>
                  <a:srgbClr val="00B0F0"/>
                </a:solidFill>
                <a:uFill>
                  <a:solidFill>
                    <a:srgbClr val="000000"/>
                  </a:solidFill>
                </a:uFill>
                <a:latin typeface="Bodoni MT Black" panose="02070A03080606020203" pitchFamily="18" charset="0"/>
                <a:cs typeface="Cambria"/>
              </a:rPr>
              <a:t>m</a:t>
            </a:r>
            <a:r>
              <a:rPr lang="en-US" b="1" i="1" u="sng" spc="-80" dirty="0">
                <a:solidFill>
                  <a:srgbClr val="00B0F0"/>
                </a:solidFill>
                <a:uFill>
                  <a:solidFill>
                    <a:srgbClr val="000000"/>
                  </a:solidFill>
                </a:uFill>
                <a:latin typeface="Bodoni MT Black" panose="02070A03080606020203" pitchFamily="18" charset="0"/>
                <a:cs typeface="Cambria"/>
              </a:rPr>
              <a:t>i</a:t>
            </a:r>
            <a:r>
              <a:rPr lang="en-US" b="1" i="1" u="sng" spc="-50" dirty="0">
                <a:solidFill>
                  <a:srgbClr val="00B0F0"/>
                </a:solidFill>
                <a:uFill>
                  <a:solidFill>
                    <a:srgbClr val="000000"/>
                  </a:solidFill>
                </a:uFill>
                <a:latin typeface="Bodoni MT Black" panose="02070A03080606020203" pitchFamily="18" charset="0"/>
                <a:cs typeface="Cambria"/>
              </a:rPr>
              <a:t>t</a:t>
            </a:r>
            <a:r>
              <a:rPr lang="en-US" b="1" i="1" u="sng" spc="-40" dirty="0">
                <a:solidFill>
                  <a:srgbClr val="00B0F0"/>
                </a:solidFill>
                <a:uFill>
                  <a:solidFill>
                    <a:srgbClr val="000000"/>
                  </a:solidFill>
                </a:uFill>
                <a:latin typeface="Bodoni MT Black" panose="02070A03080606020203" pitchFamily="18" charset="0"/>
                <a:cs typeface="Cambria"/>
              </a:rPr>
              <a:t>t</a:t>
            </a:r>
            <a:r>
              <a:rPr lang="en-US" b="1" i="1" u="sng" spc="-210" dirty="0">
                <a:solidFill>
                  <a:srgbClr val="00B0F0"/>
                </a:solidFill>
                <a:uFill>
                  <a:solidFill>
                    <a:srgbClr val="000000"/>
                  </a:solidFill>
                </a:uFill>
                <a:latin typeface="Bodoni MT Black" panose="02070A03080606020203" pitchFamily="18" charset="0"/>
                <a:cs typeface="Cambria"/>
              </a:rPr>
              <a:t>e</a:t>
            </a:r>
            <a:r>
              <a:rPr lang="en-US" b="1" i="1" u="sng" spc="-195" dirty="0">
                <a:solidFill>
                  <a:srgbClr val="00B0F0"/>
                </a:solidFill>
                <a:uFill>
                  <a:solidFill>
                    <a:srgbClr val="000000"/>
                  </a:solidFill>
                </a:uFill>
                <a:latin typeface="Bodoni MT Black" panose="02070A03080606020203" pitchFamily="18" charset="0"/>
                <a:cs typeface="Cambria"/>
              </a:rPr>
              <a:t>e</a:t>
            </a:r>
            <a:endParaRPr lang="en-US" b="1" dirty="0">
              <a:solidFill>
                <a:srgbClr val="00B0F0"/>
              </a:solidFill>
              <a:latin typeface="Bodoni MT Black" panose="02070A03080606020203" pitchFamily="18" charset="0"/>
              <a:cs typeface="Cambria"/>
            </a:endParaRPr>
          </a:p>
          <a:p>
            <a:endParaRPr lang="en-US" dirty="0">
              <a:solidFill>
                <a:srgbClr val="00B0F0"/>
              </a:solidFill>
              <a:latin typeface="Bodoni MT Black" panose="02070A03080606020203" pitchFamily="18" charset="0"/>
            </a:endParaRPr>
          </a:p>
        </p:txBody>
      </p:sp>
      <p:sp>
        <p:nvSpPr>
          <p:cNvPr id="22" name="object 2"/>
          <p:cNvSpPr txBox="1"/>
          <p:nvPr/>
        </p:nvSpPr>
        <p:spPr>
          <a:xfrm>
            <a:off x="1371600" y="883500"/>
            <a:ext cx="2878176" cy="647613"/>
          </a:xfrm>
          <a:prstGeom prst="rect">
            <a:avLst/>
          </a:prstGeom>
        </p:spPr>
        <p:txBody>
          <a:bodyPr vert="horz" wrap="square" lIns="0" tIns="128270" rIns="0" bIns="0" rtlCol="0">
            <a:spAutoFit/>
          </a:bodyPr>
          <a:lstStyle/>
          <a:p>
            <a:pPr marL="2540" algn="ctr">
              <a:lnSpc>
                <a:spcPct val="100000"/>
              </a:lnSpc>
              <a:spcBef>
                <a:spcPts val="1010"/>
              </a:spcBef>
            </a:pPr>
            <a:r>
              <a:rPr sz="1600" b="1" i="1" u="sng" spc="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Broadway" panose="04040905080B02020502" pitchFamily="82" charset="0"/>
                <a:cs typeface="Cambria"/>
              </a:rPr>
              <a:t>PROGRAMME</a:t>
            </a:r>
            <a:endParaRPr sz="1600" dirty="0">
              <a:solidFill>
                <a:srgbClr val="FF0000"/>
              </a:solidFill>
              <a:latin typeface="Broadway" panose="04040905080B02020502" pitchFamily="82" charset="0"/>
              <a:cs typeface="Cambria"/>
            </a:endParaRPr>
          </a:p>
          <a:p>
            <a:pPr algn="ctr">
              <a:lnSpc>
                <a:spcPct val="100000"/>
              </a:lnSpc>
              <a:spcBef>
                <a:spcPts val="790"/>
              </a:spcBef>
            </a:pPr>
            <a:r>
              <a:rPr lang="en-US" sz="1100" b="1" u="sng" spc="5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19</a:t>
            </a:r>
            <a:r>
              <a:rPr lang="en-US" sz="1100" b="1" u="sng" spc="5" baseline="30000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th</a:t>
            </a:r>
            <a:r>
              <a:rPr lang="en-US" sz="1100" b="1" u="sng" spc="5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September 2023  </a:t>
            </a:r>
            <a:r>
              <a:rPr sz="1100" b="1" u="sng" spc="15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(</a:t>
            </a:r>
            <a:r>
              <a:rPr lang="en-US" sz="1100" b="1" u="sng" spc="15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Tuesday </a:t>
            </a:r>
            <a:r>
              <a:rPr sz="1100" b="1" u="sng" spc="10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)</a:t>
            </a:r>
            <a:endParaRPr sz="1100" b="1" dirty="0">
              <a:latin typeface="Arial MT"/>
              <a:cs typeface="Arial MT"/>
            </a:endParaRPr>
          </a:p>
        </p:txBody>
      </p:sp>
      <p:graphicFrame>
        <p:nvGraphicFramePr>
          <p:cNvPr id="2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9928385"/>
              </p:ext>
            </p:extLst>
          </p:nvPr>
        </p:nvGraphicFramePr>
        <p:xfrm>
          <a:off x="744147" y="1629963"/>
          <a:ext cx="4494311" cy="1872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58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60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3105">
                <a:tc>
                  <a:txBody>
                    <a:bodyPr/>
                    <a:lstStyle/>
                    <a:p>
                      <a:pPr marL="295275" algn="just">
                        <a:lnSpc>
                          <a:spcPts val="944"/>
                        </a:lnSpc>
                      </a:pPr>
                      <a:r>
                        <a:rPr lang="en-US" sz="800" b="0" spc="15" dirty="0">
                          <a:latin typeface="Avenir Next LT Pro" panose="020B0604020202020204" pitchFamily="34" charset="0"/>
                          <a:cs typeface="Arial MT"/>
                        </a:rPr>
                        <a:t>6.30 AM</a:t>
                      </a:r>
                      <a:r>
                        <a:rPr sz="800" b="0" spc="-10" dirty="0">
                          <a:latin typeface="Avenir Next LT Pro" panose="020B0604020202020204" pitchFamily="34" charset="0"/>
                          <a:cs typeface="Arial MT"/>
                        </a:rPr>
                        <a:t> </a:t>
                      </a:r>
                      <a:r>
                        <a:rPr sz="800" b="0" spc="10" dirty="0">
                          <a:latin typeface="Avenir Next LT Pro" panose="020B0604020202020204" pitchFamily="34" charset="0"/>
                          <a:cs typeface="Arial MT"/>
                        </a:rPr>
                        <a:t>Onwards</a:t>
                      </a:r>
                      <a:endParaRPr sz="800" b="0" dirty="0">
                        <a:latin typeface="Avenir Next LT Pro" panose="020B0604020202020204" pitchFamily="34" charset="0"/>
                        <a:cs typeface="Arial MT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7180" algn="just">
                        <a:lnSpc>
                          <a:spcPts val="944"/>
                        </a:lnSpc>
                      </a:pPr>
                      <a:r>
                        <a:rPr sz="800" spc="10" dirty="0">
                          <a:latin typeface="Avenir Next LT Pro" panose="020B0604020202020204" pitchFamily="34" charset="0"/>
                          <a:cs typeface="Arial MT"/>
                        </a:rPr>
                        <a:t>Kalash</a:t>
                      </a:r>
                      <a:r>
                        <a:rPr sz="800" spc="-25" dirty="0">
                          <a:latin typeface="Avenir Next LT Pro" panose="020B0604020202020204" pitchFamily="34" charset="0"/>
                          <a:cs typeface="Arial MT"/>
                        </a:rPr>
                        <a:t> </a:t>
                      </a:r>
                      <a:r>
                        <a:rPr sz="800" spc="10" dirty="0">
                          <a:latin typeface="Avenir Next LT Pro" panose="020B0604020202020204" pitchFamily="34" charset="0"/>
                          <a:cs typeface="Arial MT"/>
                        </a:rPr>
                        <a:t>Yatra</a:t>
                      </a:r>
                      <a:endParaRPr sz="800">
                        <a:latin typeface="Avenir Next LT Pro" panose="020B0604020202020204" pitchFamily="34" charset="0"/>
                        <a:cs typeface="Arial MT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071">
                <a:tc>
                  <a:txBody>
                    <a:bodyPr/>
                    <a:lstStyle/>
                    <a:p>
                      <a:pPr marL="295275" algn="just">
                        <a:lnSpc>
                          <a:spcPts val="944"/>
                        </a:lnSpc>
                      </a:pPr>
                      <a:r>
                        <a:rPr lang="en-US" sz="800" b="0" dirty="0">
                          <a:latin typeface="Avenir Next LT Pro" panose="020B0604020202020204" pitchFamily="34" charset="0"/>
                          <a:cs typeface="Arial MT"/>
                        </a:rPr>
                        <a:t>9.00 AM</a:t>
                      </a:r>
                      <a:endParaRPr sz="800" b="0" dirty="0">
                        <a:latin typeface="Avenir Next LT Pro" panose="020B0604020202020204" pitchFamily="34" charset="0"/>
                        <a:cs typeface="Arial MT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000000"/>
                      </a:solidFill>
                      <a:prstDash val="soli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9880" algn="just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lang="en-US" sz="800" dirty="0">
                          <a:latin typeface="Avenir Next LT Pro" panose="020B0604020202020204" pitchFamily="34" charset="0"/>
                          <a:cs typeface="Arial MT"/>
                        </a:rPr>
                        <a:t>Surya Puja</a:t>
                      </a:r>
                      <a:endParaRPr sz="800" dirty="0">
                        <a:latin typeface="Avenir Next LT Pro" panose="020B0604020202020204" pitchFamily="34" charset="0"/>
                        <a:cs typeface="Arial M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899">
                <a:tc>
                  <a:txBody>
                    <a:bodyPr/>
                    <a:lstStyle/>
                    <a:p>
                      <a:pPr marL="295275" algn="just">
                        <a:lnSpc>
                          <a:spcPts val="944"/>
                        </a:lnSpc>
                      </a:pPr>
                      <a:r>
                        <a:rPr lang="en-US" sz="800" b="0" spc="15" dirty="0">
                          <a:latin typeface="Avenir Next LT Pro" panose="020B0604020202020204" pitchFamily="34" charset="0"/>
                          <a:cs typeface="Arial MT"/>
                        </a:rPr>
                        <a:t>10.00 AM to 11.00 AM</a:t>
                      </a:r>
                      <a:endParaRPr sz="800" b="0" dirty="0">
                        <a:latin typeface="Avenir Next LT Pro" panose="020B0604020202020204" pitchFamily="34" charset="0"/>
                        <a:cs typeface="Arial MT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7180" algn="just">
                        <a:lnSpc>
                          <a:spcPts val="944"/>
                        </a:lnSpc>
                      </a:pPr>
                      <a:r>
                        <a:rPr sz="800" spc="15" dirty="0" err="1">
                          <a:latin typeface="Avenir Next LT Pro" panose="020B0604020202020204" pitchFamily="34" charset="0"/>
                          <a:cs typeface="Arial MT"/>
                        </a:rPr>
                        <a:t>Ghata</a:t>
                      </a:r>
                      <a:r>
                        <a:rPr sz="800" spc="-25" dirty="0">
                          <a:latin typeface="Avenir Next LT Pro" panose="020B0604020202020204" pitchFamily="34" charset="0"/>
                          <a:cs typeface="Arial MT"/>
                        </a:rPr>
                        <a:t> </a:t>
                      </a:r>
                      <a:r>
                        <a:rPr sz="800" spc="15" dirty="0" err="1">
                          <a:latin typeface="Avenir Next LT Pro" panose="020B0604020202020204" pitchFamily="34" charset="0"/>
                          <a:cs typeface="Arial MT"/>
                        </a:rPr>
                        <a:t>Sthapana</a:t>
                      </a:r>
                      <a:r>
                        <a:rPr lang="en-US" sz="800" spc="15" dirty="0">
                          <a:latin typeface="Avenir Next LT Pro" panose="020B0604020202020204" pitchFamily="34" charset="0"/>
                          <a:cs typeface="Arial MT"/>
                        </a:rPr>
                        <a:t>, </a:t>
                      </a:r>
                      <a:r>
                        <a:rPr lang="en-US" sz="800" spc="15" dirty="0" err="1">
                          <a:latin typeface="Avenir Next LT Pro" panose="020B0604020202020204" pitchFamily="34" charset="0"/>
                          <a:cs typeface="Arial MT"/>
                        </a:rPr>
                        <a:t>Mandal</a:t>
                      </a:r>
                      <a:r>
                        <a:rPr lang="en-US" sz="800" spc="15" baseline="0" dirty="0">
                          <a:latin typeface="Avenir Next LT Pro" panose="020B0604020202020204" pitchFamily="34" charset="0"/>
                          <a:cs typeface="Arial MT"/>
                        </a:rPr>
                        <a:t> Puja</a:t>
                      </a:r>
                      <a:r>
                        <a:rPr sz="800" spc="-20" dirty="0">
                          <a:latin typeface="Avenir Next LT Pro" panose="020B0604020202020204" pitchFamily="34" charset="0"/>
                          <a:cs typeface="Arial MT"/>
                        </a:rPr>
                        <a:t> </a:t>
                      </a:r>
                      <a:r>
                        <a:rPr sz="800" spc="20" dirty="0">
                          <a:latin typeface="Avenir Next LT Pro" panose="020B0604020202020204" pitchFamily="34" charset="0"/>
                          <a:cs typeface="Arial MT"/>
                        </a:rPr>
                        <a:t>&amp;</a:t>
                      </a:r>
                      <a:r>
                        <a:rPr sz="800" spc="-10" dirty="0">
                          <a:latin typeface="Avenir Next LT Pro" panose="020B0604020202020204" pitchFamily="34" charset="0"/>
                          <a:cs typeface="Arial MT"/>
                        </a:rPr>
                        <a:t> </a:t>
                      </a:r>
                      <a:r>
                        <a:rPr sz="800" spc="10" dirty="0" err="1">
                          <a:latin typeface="Avenir Next LT Pro" panose="020B0604020202020204" pitchFamily="34" charset="0"/>
                          <a:cs typeface="Arial MT"/>
                        </a:rPr>
                        <a:t>Prana</a:t>
                      </a:r>
                      <a:r>
                        <a:rPr lang="en-US" sz="800" spc="0" baseline="0" dirty="0">
                          <a:latin typeface="Avenir Next LT Pro" panose="020B0604020202020204" pitchFamily="34" charset="0"/>
                          <a:cs typeface="Arial MT"/>
                        </a:rPr>
                        <a:t> </a:t>
                      </a:r>
                      <a:r>
                        <a:rPr sz="800" spc="10" dirty="0" err="1">
                          <a:latin typeface="Avenir Next LT Pro" panose="020B0604020202020204" pitchFamily="34" charset="0"/>
                          <a:cs typeface="Arial MT"/>
                        </a:rPr>
                        <a:t>Pratishtha</a:t>
                      </a:r>
                      <a:endParaRPr sz="800" dirty="0">
                        <a:latin typeface="Avenir Next LT Pro" panose="020B0604020202020204" pitchFamily="34" charset="0"/>
                        <a:cs typeface="Arial MT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3947">
                <a:tc>
                  <a:txBody>
                    <a:bodyPr/>
                    <a:lstStyle/>
                    <a:p>
                      <a:pPr marL="295275" algn="just">
                        <a:lnSpc>
                          <a:spcPts val="940"/>
                        </a:lnSpc>
                      </a:pPr>
                      <a:r>
                        <a:rPr lang="en-US" sz="800" b="0" spc="10" dirty="0">
                          <a:latin typeface="Avenir Next LT Pro" panose="020B0604020202020204" pitchFamily="34" charset="0"/>
                          <a:cs typeface="Arial MT"/>
                        </a:rPr>
                        <a:t>11.00 AM </a:t>
                      </a:r>
                      <a:r>
                        <a:rPr sz="800" b="0" spc="10" dirty="0">
                          <a:latin typeface="Avenir Next LT Pro" panose="020B0604020202020204" pitchFamily="34" charset="0"/>
                          <a:cs typeface="Arial MT"/>
                        </a:rPr>
                        <a:t>Onwards</a:t>
                      </a:r>
                      <a:endParaRPr sz="800" b="0" dirty="0">
                        <a:latin typeface="Avenir Next LT Pro" panose="020B0604020202020204" pitchFamily="34" charset="0"/>
                        <a:cs typeface="Arial MT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7180" algn="just">
                        <a:lnSpc>
                          <a:spcPts val="940"/>
                        </a:lnSpc>
                      </a:pPr>
                      <a:r>
                        <a:rPr lang="en-US" sz="800" spc="10" dirty="0">
                          <a:latin typeface="Avenir Next LT Pro" panose="020B0604020202020204" pitchFamily="34" charset="0"/>
                          <a:cs typeface="Arial MT"/>
                        </a:rPr>
                        <a:t>Agni </a:t>
                      </a:r>
                      <a:r>
                        <a:rPr lang="en-US" sz="800" spc="10" dirty="0" err="1">
                          <a:latin typeface="Avenir Next LT Pro" panose="020B0604020202020204" pitchFamily="34" charset="0"/>
                          <a:cs typeface="Arial MT"/>
                        </a:rPr>
                        <a:t>Sthapana</a:t>
                      </a:r>
                      <a:r>
                        <a:rPr lang="en-US" sz="800" spc="10" dirty="0">
                          <a:latin typeface="Avenir Next LT Pro" panose="020B0604020202020204" pitchFamily="34" charset="0"/>
                          <a:cs typeface="Arial MT"/>
                        </a:rPr>
                        <a:t>, </a:t>
                      </a:r>
                      <a:r>
                        <a:rPr sz="800" spc="10" dirty="0" err="1">
                          <a:latin typeface="Avenir Next LT Pro" panose="020B0604020202020204" pitchFamily="34" charset="0"/>
                          <a:cs typeface="Arial MT"/>
                        </a:rPr>
                        <a:t>Sodasha</a:t>
                      </a:r>
                      <a:r>
                        <a:rPr sz="800" spc="-20" dirty="0">
                          <a:latin typeface="Avenir Next LT Pro" panose="020B0604020202020204" pitchFamily="34" charset="0"/>
                          <a:cs typeface="Arial MT"/>
                        </a:rPr>
                        <a:t> </a:t>
                      </a:r>
                      <a:r>
                        <a:rPr sz="800" spc="15" dirty="0">
                          <a:latin typeface="Avenir Next LT Pro" panose="020B0604020202020204" pitchFamily="34" charset="0"/>
                          <a:cs typeface="Arial MT"/>
                        </a:rPr>
                        <a:t>Upachara</a:t>
                      </a:r>
                      <a:r>
                        <a:rPr sz="800" spc="-20" dirty="0">
                          <a:latin typeface="Avenir Next LT Pro" panose="020B0604020202020204" pitchFamily="34" charset="0"/>
                          <a:cs typeface="Arial MT"/>
                        </a:rPr>
                        <a:t> </a:t>
                      </a:r>
                      <a:r>
                        <a:rPr sz="800" spc="15" dirty="0">
                          <a:latin typeface="Avenir Next LT Pro" panose="020B0604020202020204" pitchFamily="34" charset="0"/>
                          <a:cs typeface="Arial MT"/>
                        </a:rPr>
                        <a:t>Puja</a:t>
                      </a:r>
                      <a:r>
                        <a:rPr sz="800" spc="-15" dirty="0">
                          <a:latin typeface="Avenir Next LT Pro" panose="020B0604020202020204" pitchFamily="34" charset="0"/>
                          <a:cs typeface="Arial MT"/>
                        </a:rPr>
                        <a:t> </a:t>
                      </a:r>
                      <a:r>
                        <a:rPr sz="800" spc="20" dirty="0">
                          <a:latin typeface="Avenir Next LT Pro" panose="020B0604020202020204" pitchFamily="34" charset="0"/>
                          <a:cs typeface="Arial MT"/>
                        </a:rPr>
                        <a:t>&amp;</a:t>
                      </a:r>
                      <a:r>
                        <a:rPr lang="en-US" sz="800" spc="0" baseline="0" dirty="0">
                          <a:latin typeface="Avenir Next LT Pro" panose="020B0604020202020204" pitchFamily="34" charset="0"/>
                          <a:cs typeface="Arial MT"/>
                        </a:rPr>
                        <a:t> </a:t>
                      </a:r>
                      <a:r>
                        <a:rPr sz="800" spc="10" dirty="0" err="1">
                          <a:latin typeface="Avenir Next LT Pro" panose="020B0604020202020204" pitchFamily="34" charset="0"/>
                          <a:cs typeface="Arial MT"/>
                        </a:rPr>
                        <a:t>Havan</a:t>
                      </a:r>
                      <a:endParaRPr sz="800" dirty="0">
                        <a:latin typeface="Avenir Next LT Pro" panose="020B0604020202020204" pitchFamily="34" charset="0"/>
                        <a:cs typeface="Arial MT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3976">
                <a:tc>
                  <a:txBody>
                    <a:bodyPr/>
                    <a:lstStyle/>
                    <a:p>
                      <a:pPr marL="295275" algn="just">
                        <a:lnSpc>
                          <a:spcPts val="940"/>
                        </a:lnSpc>
                      </a:pPr>
                      <a:r>
                        <a:rPr lang="en-US" sz="800" b="0" spc="10" dirty="0">
                          <a:latin typeface="Avenir Next LT Pro" panose="020B0604020202020204" pitchFamily="34" charset="0"/>
                          <a:cs typeface="Arial MT"/>
                        </a:rPr>
                        <a:t>12</a:t>
                      </a:r>
                      <a:r>
                        <a:rPr sz="800" b="0" spc="10" dirty="0">
                          <a:latin typeface="Avenir Next LT Pro" panose="020B0604020202020204" pitchFamily="34" charset="0"/>
                          <a:cs typeface="Arial MT"/>
                        </a:rPr>
                        <a:t>.</a:t>
                      </a:r>
                      <a:r>
                        <a:rPr lang="en-US" sz="800" b="0" spc="10" dirty="0">
                          <a:latin typeface="Avenir Next LT Pro" panose="020B0604020202020204" pitchFamily="34" charset="0"/>
                          <a:cs typeface="Arial MT"/>
                        </a:rPr>
                        <a:t>1</a:t>
                      </a:r>
                      <a:r>
                        <a:rPr sz="800" b="0" spc="10" dirty="0">
                          <a:latin typeface="Avenir Next LT Pro" panose="020B0604020202020204" pitchFamily="34" charset="0"/>
                          <a:cs typeface="Arial MT"/>
                        </a:rPr>
                        <a:t>5</a:t>
                      </a:r>
                      <a:r>
                        <a:rPr sz="800" b="0" spc="-40" dirty="0">
                          <a:latin typeface="Avenir Next LT Pro" panose="020B0604020202020204" pitchFamily="34" charset="0"/>
                          <a:cs typeface="Arial MT"/>
                        </a:rPr>
                        <a:t> </a:t>
                      </a:r>
                      <a:r>
                        <a:rPr lang="en-US" sz="800" b="0" spc="15" dirty="0">
                          <a:latin typeface="Avenir Next LT Pro" panose="020B0604020202020204" pitchFamily="34" charset="0"/>
                          <a:cs typeface="Arial MT"/>
                        </a:rPr>
                        <a:t>PM</a:t>
                      </a:r>
                      <a:endParaRPr sz="800" b="0" dirty="0">
                        <a:latin typeface="Avenir Next LT Pro" panose="020B0604020202020204" pitchFamily="34" charset="0"/>
                        <a:cs typeface="Arial MT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7180" algn="just">
                        <a:lnSpc>
                          <a:spcPts val="940"/>
                        </a:lnSpc>
                      </a:pPr>
                      <a:r>
                        <a:rPr sz="800" spc="5" dirty="0">
                          <a:latin typeface="Avenir Next LT Pro" panose="020B0604020202020204" pitchFamily="34" charset="0"/>
                          <a:cs typeface="Arial MT"/>
                        </a:rPr>
                        <a:t>A</a:t>
                      </a:r>
                      <a:r>
                        <a:rPr lang="en-US" sz="800" spc="5" dirty="0">
                          <a:latin typeface="Avenir Next LT Pro" panose="020B0604020202020204" pitchFamily="34" charset="0"/>
                          <a:cs typeface="Arial MT"/>
                        </a:rPr>
                        <a:t>arti</a:t>
                      </a:r>
                      <a:r>
                        <a:rPr sz="800" spc="-15" dirty="0">
                          <a:latin typeface="Avenir Next LT Pro" panose="020B0604020202020204" pitchFamily="34" charset="0"/>
                          <a:cs typeface="Arial MT"/>
                        </a:rPr>
                        <a:t> </a:t>
                      </a:r>
                      <a:r>
                        <a:rPr sz="800" spc="20" dirty="0">
                          <a:latin typeface="Avenir Next LT Pro" panose="020B0604020202020204" pitchFamily="34" charset="0"/>
                          <a:cs typeface="Arial MT"/>
                        </a:rPr>
                        <a:t>&amp;</a:t>
                      </a:r>
                      <a:r>
                        <a:rPr sz="800" spc="-25" dirty="0">
                          <a:latin typeface="Avenir Next LT Pro" panose="020B0604020202020204" pitchFamily="34" charset="0"/>
                          <a:cs typeface="Arial MT"/>
                        </a:rPr>
                        <a:t> </a:t>
                      </a:r>
                      <a:r>
                        <a:rPr sz="800" spc="10" dirty="0">
                          <a:latin typeface="Avenir Next LT Pro" panose="020B0604020202020204" pitchFamily="34" charset="0"/>
                          <a:cs typeface="Arial MT"/>
                        </a:rPr>
                        <a:t>Puspanjali</a:t>
                      </a:r>
                      <a:endParaRPr sz="800" dirty="0">
                        <a:latin typeface="Avenir Next LT Pro" panose="020B0604020202020204" pitchFamily="34" charset="0"/>
                        <a:cs typeface="Arial MT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3105">
                <a:tc>
                  <a:txBody>
                    <a:bodyPr/>
                    <a:lstStyle/>
                    <a:p>
                      <a:pPr marL="295275" algn="just">
                        <a:lnSpc>
                          <a:spcPts val="944"/>
                        </a:lnSpc>
                      </a:pPr>
                      <a:r>
                        <a:rPr lang="en-US" sz="800" b="0" spc="10" dirty="0">
                          <a:latin typeface="Avenir Next LT Pro" panose="020B0604020202020204" pitchFamily="34" charset="0"/>
                          <a:cs typeface="Arial MT"/>
                        </a:rPr>
                        <a:t>12</a:t>
                      </a:r>
                      <a:r>
                        <a:rPr sz="800" b="0" spc="10" dirty="0">
                          <a:latin typeface="Avenir Next LT Pro" panose="020B0604020202020204" pitchFamily="34" charset="0"/>
                          <a:cs typeface="Arial MT"/>
                        </a:rPr>
                        <a:t>.</a:t>
                      </a:r>
                      <a:r>
                        <a:rPr lang="en-US" sz="800" b="0" spc="10" dirty="0">
                          <a:latin typeface="Avenir Next LT Pro" panose="020B0604020202020204" pitchFamily="34" charset="0"/>
                          <a:cs typeface="Arial MT"/>
                        </a:rPr>
                        <a:t>45 </a:t>
                      </a:r>
                      <a:r>
                        <a:rPr lang="en-US" sz="800" b="0" spc="-25" dirty="0">
                          <a:latin typeface="Avenir Next LT Pro" panose="020B0604020202020204" pitchFamily="34" charset="0"/>
                          <a:cs typeface="Arial MT"/>
                        </a:rPr>
                        <a:t>PM </a:t>
                      </a:r>
                      <a:r>
                        <a:rPr sz="800" b="0" spc="10" dirty="0">
                          <a:latin typeface="Avenir Next LT Pro" panose="020B0604020202020204" pitchFamily="34" charset="0"/>
                          <a:cs typeface="Arial MT"/>
                        </a:rPr>
                        <a:t>Onwards</a:t>
                      </a:r>
                      <a:endParaRPr sz="800" b="0" dirty="0">
                        <a:latin typeface="Avenir Next LT Pro" panose="020B0604020202020204" pitchFamily="34" charset="0"/>
                        <a:cs typeface="Arial MT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7180" algn="just">
                        <a:lnSpc>
                          <a:spcPts val="944"/>
                        </a:lnSpc>
                      </a:pPr>
                      <a:r>
                        <a:rPr sz="800" spc="10" dirty="0">
                          <a:latin typeface="Avenir Next LT Pro" panose="020B0604020202020204" pitchFamily="34" charset="0"/>
                          <a:cs typeface="Arial MT"/>
                        </a:rPr>
                        <a:t>Prasad</a:t>
                      </a:r>
                      <a:r>
                        <a:rPr sz="800" spc="-30" dirty="0">
                          <a:latin typeface="Avenir Next LT Pro" panose="020B0604020202020204" pitchFamily="34" charset="0"/>
                          <a:cs typeface="Arial MT"/>
                        </a:rPr>
                        <a:t> </a:t>
                      </a:r>
                      <a:r>
                        <a:rPr sz="800" spc="10" dirty="0">
                          <a:latin typeface="Avenir Next LT Pro" panose="020B0604020202020204" pitchFamily="34" charset="0"/>
                          <a:cs typeface="Arial MT"/>
                        </a:rPr>
                        <a:t>Distribution</a:t>
                      </a:r>
                      <a:endParaRPr sz="800" dirty="0">
                        <a:latin typeface="Avenir Next LT Pro" panose="020B0604020202020204" pitchFamily="34" charset="0"/>
                        <a:cs typeface="Arial MT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2125">
                <a:tc>
                  <a:txBody>
                    <a:bodyPr/>
                    <a:lstStyle/>
                    <a:p>
                      <a:pPr marL="295275" algn="just">
                        <a:lnSpc>
                          <a:spcPts val="944"/>
                        </a:lnSpc>
                      </a:pPr>
                      <a:r>
                        <a:rPr lang="en-US" sz="800" b="0" dirty="0">
                          <a:latin typeface="Avenir Next LT Pro" panose="020B0604020202020204" pitchFamily="34" charset="0"/>
                          <a:cs typeface="Arial MT"/>
                        </a:rPr>
                        <a:t>4.20 PM Onwards</a:t>
                      </a:r>
                      <a:endParaRPr sz="800" b="0" dirty="0">
                        <a:latin typeface="Avenir Next LT Pro" panose="020B0604020202020204" pitchFamily="34" charset="0"/>
                        <a:cs typeface="Arial MT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000000"/>
                      </a:solidFill>
                      <a:prstDash val="soli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7180" algn="just">
                        <a:lnSpc>
                          <a:spcPts val="944"/>
                        </a:lnSpc>
                      </a:pPr>
                      <a:r>
                        <a:rPr lang="en-US" sz="800" dirty="0" err="1">
                          <a:latin typeface="Avenir Next LT Pro" panose="020B0604020202020204" pitchFamily="34" charset="0"/>
                          <a:cs typeface="Arial MT"/>
                        </a:rPr>
                        <a:t>Ganesha</a:t>
                      </a:r>
                      <a:r>
                        <a:rPr lang="en-US" sz="800" dirty="0">
                          <a:latin typeface="Avenir Next LT Pro" panose="020B0604020202020204" pitchFamily="34" charset="0"/>
                          <a:cs typeface="Arial MT"/>
                        </a:rPr>
                        <a:t> </a:t>
                      </a:r>
                      <a:r>
                        <a:rPr lang="en-US" sz="800" dirty="0" err="1">
                          <a:latin typeface="Avenir Next LT Pro" panose="020B0604020202020204" pitchFamily="34" charset="0"/>
                          <a:cs typeface="Arial MT"/>
                        </a:rPr>
                        <a:t>Sahashranama</a:t>
                      </a:r>
                      <a:r>
                        <a:rPr lang="en-US" sz="800" dirty="0">
                          <a:latin typeface="Avenir Next LT Pro" panose="020B0604020202020204" pitchFamily="34" charset="0"/>
                          <a:cs typeface="Arial MT"/>
                        </a:rPr>
                        <a:t> Patha, </a:t>
                      </a:r>
                      <a:r>
                        <a:rPr lang="en-US" sz="800" dirty="0" err="1">
                          <a:latin typeface="Avenir Next LT Pro" panose="020B0604020202020204" pitchFamily="34" charset="0"/>
                          <a:cs typeface="Arial MT"/>
                        </a:rPr>
                        <a:t>Yajnahuti</a:t>
                      </a:r>
                      <a:r>
                        <a:rPr lang="en-US" sz="800" dirty="0">
                          <a:latin typeface="Avenir Next LT Pro" panose="020B0604020202020204" pitchFamily="34" charset="0"/>
                          <a:cs typeface="Arial MT"/>
                        </a:rPr>
                        <a:t>…</a:t>
                      </a:r>
                      <a:endParaRPr sz="800" dirty="0">
                        <a:latin typeface="Avenir Next LT Pro" panose="020B0604020202020204" pitchFamily="34" charset="0"/>
                        <a:cs typeface="Arial M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7359">
                <a:tc>
                  <a:txBody>
                    <a:bodyPr/>
                    <a:lstStyle/>
                    <a:p>
                      <a:pPr marL="295275" algn="just">
                        <a:lnSpc>
                          <a:spcPts val="944"/>
                        </a:lnSpc>
                      </a:pPr>
                      <a:r>
                        <a:rPr lang="en-US" sz="800" b="0" spc="10" dirty="0">
                          <a:latin typeface="Avenir Next LT Pro" panose="020B0604020202020204" pitchFamily="34" charset="0"/>
                          <a:cs typeface="Arial MT"/>
                        </a:rPr>
                        <a:t>6.30 PM</a:t>
                      </a:r>
                      <a:endParaRPr sz="800" b="0" dirty="0">
                        <a:latin typeface="Avenir Next LT Pro" panose="020B0604020202020204" pitchFamily="34" charset="0"/>
                        <a:cs typeface="Arial MT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7180" algn="just">
                        <a:lnSpc>
                          <a:spcPts val="944"/>
                        </a:lnSpc>
                      </a:pPr>
                      <a:r>
                        <a:rPr sz="800" spc="10" dirty="0">
                          <a:latin typeface="Avenir Next LT Pro" panose="020B0604020202020204" pitchFamily="34" charset="0"/>
                          <a:cs typeface="Arial MT"/>
                        </a:rPr>
                        <a:t>Sandhya</a:t>
                      </a:r>
                      <a:r>
                        <a:rPr sz="800" spc="-15" dirty="0">
                          <a:latin typeface="Avenir Next LT Pro" panose="020B0604020202020204" pitchFamily="34" charset="0"/>
                          <a:cs typeface="Arial MT"/>
                        </a:rPr>
                        <a:t> </a:t>
                      </a:r>
                      <a:r>
                        <a:rPr sz="800" spc="5" dirty="0">
                          <a:latin typeface="Avenir Next LT Pro" panose="020B0604020202020204" pitchFamily="34" charset="0"/>
                          <a:cs typeface="Arial MT"/>
                        </a:rPr>
                        <a:t>A</a:t>
                      </a:r>
                      <a:r>
                        <a:rPr lang="en-US" sz="800" spc="5" dirty="0">
                          <a:latin typeface="Avenir Next LT Pro" panose="020B0604020202020204" pitchFamily="34" charset="0"/>
                          <a:cs typeface="Arial MT"/>
                        </a:rPr>
                        <a:t>arti, </a:t>
                      </a:r>
                      <a:r>
                        <a:rPr lang="en-US" sz="800" spc="5" dirty="0" err="1">
                          <a:latin typeface="Avenir Next LT Pro" panose="020B0604020202020204" pitchFamily="34" charset="0"/>
                          <a:cs typeface="Arial MT"/>
                        </a:rPr>
                        <a:t>Puspanjalee</a:t>
                      </a:r>
                      <a:endParaRPr sz="800" dirty="0">
                        <a:latin typeface="Avenir Next LT Pro" panose="020B0604020202020204" pitchFamily="34" charset="0"/>
                        <a:cs typeface="Arial MT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1384">
                <a:tc>
                  <a:txBody>
                    <a:bodyPr/>
                    <a:lstStyle/>
                    <a:p>
                      <a:pPr marL="295275" algn="just">
                        <a:lnSpc>
                          <a:spcPts val="960"/>
                        </a:lnSpc>
                      </a:pPr>
                      <a:r>
                        <a:rPr lang="en-US" sz="800" b="0" spc="10" dirty="0">
                          <a:latin typeface="Avenir Next LT Pro" panose="020B0604020202020204" pitchFamily="34" charset="0"/>
                          <a:cs typeface="Arial MT"/>
                        </a:rPr>
                        <a:t>7.00 PM</a:t>
                      </a:r>
                      <a:endParaRPr sz="800" b="0" dirty="0">
                        <a:latin typeface="Avenir Next LT Pro" panose="020B0604020202020204" pitchFamily="34" charset="0"/>
                        <a:cs typeface="Arial MT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7180" algn="just">
                        <a:lnSpc>
                          <a:spcPts val="960"/>
                        </a:lnSpc>
                      </a:pPr>
                      <a:r>
                        <a:rPr sz="800" spc="10" dirty="0">
                          <a:latin typeface="Avenir Next LT Pro" panose="020B0604020202020204" pitchFamily="34" charset="0"/>
                          <a:cs typeface="Arial MT"/>
                        </a:rPr>
                        <a:t>Pr</a:t>
                      </a:r>
                      <a:r>
                        <a:rPr lang="en-US" sz="800" spc="10" dirty="0">
                          <a:latin typeface="Avenir Next LT Pro" panose="020B0604020202020204" pitchFamily="34" charset="0"/>
                          <a:cs typeface="Arial MT"/>
                        </a:rPr>
                        <a:t>a</a:t>
                      </a:r>
                      <a:r>
                        <a:rPr sz="800" spc="10" dirty="0">
                          <a:latin typeface="Avenir Next LT Pro" panose="020B0604020202020204" pitchFamily="34" charset="0"/>
                          <a:cs typeface="Arial MT"/>
                        </a:rPr>
                        <a:t>sad</a:t>
                      </a:r>
                      <a:r>
                        <a:rPr sz="800" spc="-30" dirty="0">
                          <a:latin typeface="Avenir Next LT Pro" panose="020B0604020202020204" pitchFamily="34" charset="0"/>
                          <a:cs typeface="Arial MT"/>
                        </a:rPr>
                        <a:t> </a:t>
                      </a:r>
                      <a:r>
                        <a:rPr sz="800" spc="10" dirty="0">
                          <a:latin typeface="Avenir Next LT Pro" panose="020B0604020202020204" pitchFamily="34" charset="0"/>
                          <a:cs typeface="Arial MT"/>
                        </a:rPr>
                        <a:t>Distribution</a:t>
                      </a:r>
                      <a:endParaRPr sz="800" dirty="0">
                        <a:latin typeface="Avenir Next LT Pro" panose="020B0604020202020204" pitchFamily="34" charset="0"/>
                        <a:cs typeface="Arial MT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4" name="object 4"/>
          <p:cNvSpPr txBox="1"/>
          <p:nvPr/>
        </p:nvSpPr>
        <p:spPr>
          <a:xfrm>
            <a:off x="1637783" y="3585940"/>
            <a:ext cx="2697882" cy="18594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sz="1100" b="1" u="sng" spc="-5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20</a:t>
            </a:r>
            <a:r>
              <a:rPr lang="en-US" sz="1100" b="1" u="sng" spc="-5" baseline="30000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th</a:t>
            </a:r>
            <a:r>
              <a:rPr lang="en-US" sz="1100" b="1" u="sng" spc="-5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sz="1100" b="1" u="sng" spc="30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S</a:t>
            </a:r>
            <a:r>
              <a:rPr sz="1100" b="1" u="sng" spc="5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epte</a:t>
            </a:r>
            <a:r>
              <a:rPr sz="1100" b="1" u="sng" spc="30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m</a:t>
            </a:r>
            <a:r>
              <a:rPr sz="1100" b="1" u="sng" spc="-5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b</a:t>
            </a:r>
            <a:r>
              <a:rPr sz="1100" b="1" u="sng" spc="5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</a:t>
            </a:r>
            <a:r>
              <a:rPr sz="1100" b="1" u="sng" spc="10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r</a:t>
            </a:r>
            <a:r>
              <a:rPr sz="1100" b="1" u="sng" spc="30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sz="1100" b="1" u="sng" spc="5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20</a:t>
            </a:r>
            <a:r>
              <a:rPr lang="en-US" sz="1100" b="1" u="sng" spc="15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23 </a:t>
            </a:r>
            <a:r>
              <a:rPr sz="1100" b="1" u="sng" spc="15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(</a:t>
            </a:r>
            <a:r>
              <a:rPr lang="en-US" sz="1100" b="1" u="sng" spc="15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Wednes</a:t>
            </a:r>
            <a:r>
              <a:rPr lang="en-US" sz="1100" b="1" u="sng" spc="5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</a:t>
            </a:r>
            <a:r>
              <a:rPr lang="en-US" sz="1100" b="1" u="sng" spc="30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</a:t>
            </a:r>
            <a:r>
              <a:rPr lang="en-US" sz="1100" b="1" u="sng" spc="-20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y </a:t>
            </a:r>
            <a:r>
              <a:rPr sz="1100" b="1" u="sng" spc="10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)</a:t>
            </a:r>
            <a:endParaRPr sz="1100" b="1" dirty="0">
              <a:latin typeface="Arial MT"/>
              <a:cs typeface="Arial MT"/>
            </a:endParaRPr>
          </a:p>
        </p:txBody>
      </p:sp>
      <p:graphicFrame>
        <p:nvGraphicFramePr>
          <p:cNvPr id="2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0467143"/>
              </p:ext>
            </p:extLst>
          </p:nvPr>
        </p:nvGraphicFramePr>
        <p:xfrm>
          <a:off x="751603" y="3830731"/>
          <a:ext cx="4534772" cy="137958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477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7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3383">
                <a:tc>
                  <a:txBody>
                    <a:bodyPr/>
                    <a:lstStyle/>
                    <a:p>
                      <a:pPr marL="295275">
                        <a:lnSpc>
                          <a:spcPts val="944"/>
                        </a:lnSpc>
                      </a:pPr>
                      <a:r>
                        <a:rPr sz="800" spc="15" dirty="0">
                          <a:latin typeface="Avenir Next LT Pro" panose="020B0504020202020204" pitchFamily="34" charset="0"/>
                          <a:cs typeface="Arial MT"/>
                        </a:rPr>
                        <a:t>7.00</a:t>
                      </a:r>
                      <a:r>
                        <a:rPr sz="800" spc="-30" dirty="0">
                          <a:latin typeface="Avenir Next LT Pro" panose="020B0504020202020204" pitchFamily="34" charset="0"/>
                          <a:cs typeface="Arial MT"/>
                        </a:rPr>
                        <a:t> </a:t>
                      </a:r>
                      <a:r>
                        <a:rPr lang="en-US" sz="800" spc="15" dirty="0">
                          <a:latin typeface="Avenir Next LT Pro" panose="020B0504020202020204" pitchFamily="34" charset="0"/>
                          <a:cs typeface="Arial MT"/>
                        </a:rPr>
                        <a:t>AM</a:t>
                      </a:r>
                      <a:endParaRPr sz="800" dirty="0">
                        <a:latin typeface="Avenir Next LT Pro" panose="020B0504020202020204" pitchFamily="34" charset="0"/>
                        <a:cs typeface="Arial MT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5910">
                        <a:lnSpc>
                          <a:spcPts val="944"/>
                        </a:lnSpc>
                      </a:pPr>
                      <a:r>
                        <a:rPr sz="800" spc="10" dirty="0">
                          <a:latin typeface="Avenir Next LT Pro" panose="020B0504020202020204" pitchFamily="34" charset="0"/>
                          <a:cs typeface="Arial MT"/>
                        </a:rPr>
                        <a:t>Mangal</a:t>
                      </a:r>
                      <a:r>
                        <a:rPr sz="800" spc="-15" dirty="0">
                          <a:latin typeface="Avenir Next LT Pro" panose="020B0504020202020204" pitchFamily="34" charset="0"/>
                          <a:cs typeface="Arial MT"/>
                        </a:rPr>
                        <a:t> </a:t>
                      </a:r>
                      <a:r>
                        <a:rPr sz="800" spc="10" dirty="0">
                          <a:latin typeface="Avenir Next LT Pro" panose="020B0504020202020204" pitchFamily="34" charset="0"/>
                          <a:cs typeface="Arial MT"/>
                        </a:rPr>
                        <a:t>A</a:t>
                      </a:r>
                      <a:r>
                        <a:rPr lang="en-US" sz="800" spc="10" dirty="0">
                          <a:latin typeface="Avenir Next LT Pro" panose="020B0504020202020204" pitchFamily="34" charset="0"/>
                          <a:cs typeface="Arial MT"/>
                        </a:rPr>
                        <a:t>arti</a:t>
                      </a:r>
                      <a:r>
                        <a:rPr sz="800" spc="10" dirty="0">
                          <a:latin typeface="Avenir Next LT Pro" panose="020B0504020202020204" pitchFamily="34" charset="0"/>
                          <a:cs typeface="Arial MT"/>
                        </a:rPr>
                        <a:t>,</a:t>
                      </a:r>
                      <a:r>
                        <a:rPr sz="800" dirty="0">
                          <a:latin typeface="Avenir Next LT Pro" panose="020B0504020202020204" pitchFamily="34" charset="0"/>
                          <a:cs typeface="Arial MT"/>
                        </a:rPr>
                        <a:t> </a:t>
                      </a: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305">
                <a:tc>
                  <a:txBody>
                    <a:bodyPr/>
                    <a:lstStyle/>
                    <a:p>
                      <a:pPr marL="295275">
                        <a:lnSpc>
                          <a:spcPts val="955"/>
                        </a:lnSpc>
                      </a:pPr>
                      <a:r>
                        <a:rPr lang="en-US" sz="800" dirty="0">
                          <a:latin typeface="Avenir Next LT Pro" panose="020B0504020202020204" pitchFamily="34" charset="0"/>
                          <a:cs typeface="Arial MT"/>
                        </a:rPr>
                        <a:t>7.30 AM Onwards</a:t>
                      </a:r>
                      <a:endParaRPr sz="800" dirty="0">
                        <a:latin typeface="Avenir Next LT Pro" panose="020B0504020202020204" pitchFamily="34" charset="0"/>
                        <a:cs typeface="Arial MT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5910">
                        <a:lnSpc>
                          <a:spcPts val="955"/>
                        </a:lnSpc>
                      </a:pPr>
                      <a:r>
                        <a:rPr lang="en-US" sz="800" dirty="0">
                          <a:latin typeface="Avenir Next LT Pro" panose="020B0504020202020204" pitchFamily="34" charset="0"/>
                          <a:cs typeface="Arial MT"/>
                        </a:rPr>
                        <a:t>Veda Patha, Surya Puja</a:t>
                      </a:r>
                      <a:endParaRPr sz="800" dirty="0">
                        <a:latin typeface="Avenir Next LT Pro" panose="020B0504020202020204" pitchFamily="34" charset="0"/>
                        <a:cs typeface="Arial M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1305">
                <a:tc>
                  <a:txBody>
                    <a:bodyPr/>
                    <a:lstStyle/>
                    <a:p>
                      <a:pPr marL="295275">
                        <a:lnSpc>
                          <a:spcPts val="955"/>
                        </a:lnSpc>
                      </a:pPr>
                      <a:r>
                        <a:rPr lang="en-US" sz="800" dirty="0">
                          <a:latin typeface="Avenir Next LT Pro" panose="020B0504020202020204" pitchFamily="34" charset="0"/>
                          <a:cs typeface="Arial MT"/>
                        </a:rPr>
                        <a:t>9.00 AM Onwards</a:t>
                      </a:r>
                      <a:endParaRPr sz="800" dirty="0">
                        <a:latin typeface="Avenir Next LT Pro" panose="020B0504020202020204" pitchFamily="34" charset="0"/>
                        <a:cs typeface="Arial MT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5910">
                        <a:lnSpc>
                          <a:spcPts val="955"/>
                        </a:lnSpc>
                      </a:pPr>
                      <a:r>
                        <a:rPr lang="en-US" sz="800" dirty="0" err="1">
                          <a:latin typeface="Avenir Next LT Pro" panose="020B0504020202020204" pitchFamily="34" charset="0"/>
                          <a:cs typeface="Arial MT"/>
                        </a:rPr>
                        <a:t>Upachara</a:t>
                      </a:r>
                      <a:r>
                        <a:rPr lang="en-US" sz="800" dirty="0">
                          <a:latin typeface="Avenir Next LT Pro" panose="020B0504020202020204" pitchFamily="34" charset="0"/>
                          <a:cs typeface="Arial MT"/>
                        </a:rPr>
                        <a:t> Puja &amp; </a:t>
                      </a:r>
                      <a:r>
                        <a:rPr lang="en-US" sz="800" dirty="0" err="1">
                          <a:latin typeface="Avenir Next LT Pro" panose="020B0504020202020204" pitchFamily="34" charset="0"/>
                          <a:cs typeface="Arial MT"/>
                        </a:rPr>
                        <a:t>Havan</a:t>
                      </a:r>
                      <a:endParaRPr sz="800" dirty="0">
                        <a:latin typeface="Avenir Next LT Pro" panose="020B0504020202020204" pitchFamily="34" charset="0"/>
                        <a:cs typeface="Arial M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594">
                <a:tc>
                  <a:txBody>
                    <a:bodyPr/>
                    <a:lstStyle/>
                    <a:p>
                      <a:pPr marL="295275">
                        <a:lnSpc>
                          <a:spcPts val="955"/>
                        </a:lnSpc>
                      </a:pPr>
                      <a:r>
                        <a:rPr lang="en-US" sz="800" spc="10" dirty="0">
                          <a:latin typeface="Avenir Next LT Pro" panose="020B0504020202020204" pitchFamily="34" charset="0"/>
                          <a:cs typeface="Arial MT"/>
                        </a:rPr>
                        <a:t>12.15 PM</a:t>
                      </a:r>
                      <a:endParaRPr sz="800" dirty="0">
                        <a:latin typeface="Avenir Next LT Pro" panose="020B0504020202020204" pitchFamily="34" charset="0"/>
                        <a:cs typeface="Arial MT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5910">
                        <a:lnSpc>
                          <a:spcPts val="955"/>
                        </a:lnSpc>
                      </a:pPr>
                      <a:r>
                        <a:rPr sz="800" spc="10" dirty="0">
                          <a:latin typeface="Avenir Next LT Pro" panose="020B0504020202020204" pitchFamily="34" charset="0"/>
                          <a:cs typeface="Arial MT"/>
                        </a:rPr>
                        <a:t>A</a:t>
                      </a:r>
                      <a:r>
                        <a:rPr lang="en-US" sz="800" spc="10" dirty="0">
                          <a:latin typeface="Avenir Next LT Pro" panose="020B0504020202020204" pitchFamily="34" charset="0"/>
                          <a:cs typeface="Arial MT"/>
                        </a:rPr>
                        <a:t>ar</a:t>
                      </a:r>
                      <a:r>
                        <a:rPr sz="800" spc="10" dirty="0">
                          <a:latin typeface="Avenir Next LT Pro" panose="020B0504020202020204" pitchFamily="34" charset="0"/>
                          <a:cs typeface="Arial MT"/>
                        </a:rPr>
                        <a:t>ti</a:t>
                      </a:r>
                      <a:r>
                        <a:rPr sz="800" spc="-15" dirty="0">
                          <a:latin typeface="Avenir Next LT Pro" panose="020B0504020202020204" pitchFamily="34" charset="0"/>
                          <a:cs typeface="Arial MT"/>
                        </a:rPr>
                        <a:t> </a:t>
                      </a:r>
                      <a:r>
                        <a:rPr sz="800" spc="20" dirty="0">
                          <a:latin typeface="Avenir Next LT Pro" panose="020B0504020202020204" pitchFamily="34" charset="0"/>
                          <a:cs typeface="Arial MT"/>
                        </a:rPr>
                        <a:t>&amp;</a:t>
                      </a:r>
                      <a:r>
                        <a:rPr sz="800" spc="-30" dirty="0">
                          <a:latin typeface="Avenir Next LT Pro" panose="020B0504020202020204" pitchFamily="34" charset="0"/>
                          <a:cs typeface="Arial MT"/>
                        </a:rPr>
                        <a:t> </a:t>
                      </a:r>
                      <a:r>
                        <a:rPr sz="800" spc="10" dirty="0" err="1">
                          <a:latin typeface="Avenir Next LT Pro" panose="020B0504020202020204" pitchFamily="34" charset="0"/>
                          <a:cs typeface="Arial MT"/>
                        </a:rPr>
                        <a:t>Puspanjali</a:t>
                      </a:r>
                      <a:r>
                        <a:rPr lang="en-US" sz="800" spc="10" dirty="0">
                          <a:latin typeface="Avenir Next LT Pro" panose="020B0504020202020204" pitchFamily="34" charset="0"/>
                          <a:cs typeface="Arial MT"/>
                        </a:rPr>
                        <a:t> ,followed by Prasad </a:t>
                      </a:r>
                      <a:endParaRPr sz="800" dirty="0">
                        <a:latin typeface="Avenir Next LT Pro" panose="020B0504020202020204" pitchFamily="34" charset="0"/>
                        <a:cs typeface="Arial M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5835">
                <a:tc>
                  <a:txBody>
                    <a:bodyPr/>
                    <a:lstStyle/>
                    <a:p>
                      <a:pPr marL="295275" algn="just">
                        <a:lnSpc>
                          <a:spcPts val="944"/>
                        </a:lnSpc>
                      </a:pPr>
                      <a:r>
                        <a:rPr lang="en-US" sz="800" dirty="0">
                          <a:latin typeface="Avenir Next LT Pro" panose="020B0504020202020204" pitchFamily="34" charset="0"/>
                          <a:cs typeface="Arial MT"/>
                        </a:rPr>
                        <a:t>4.20 PM Onwards</a:t>
                      </a: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5910">
                        <a:lnSpc>
                          <a:spcPts val="955"/>
                        </a:lnSpc>
                      </a:pPr>
                      <a:r>
                        <a:rPr lang="en-IN" sz="800" kern="1200" dirty="0" err="1">
                          <a:solidFill>
                            <a:schemeClr val="tx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Sarbadebadevi</a:t>
                      </a:r>
                      <a:r>
                        <a:rPr lang="en-IN" sz="800" kern="1200" dirty="0">
                          <a:solidFill>
                            <a:schemeClr val="tx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800" kern="1200" dirty="0" err="1">
                          <a:solidFill>
                            <a:schemeClr val="tx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Yajnahuti</a:t>
                      </a:r>
                      <a:r>
                        <a:rPr lang="en-IN" sz="800" kern="1200" dirty="0">
                          <a:solidFill>
                            <a:schemeClr val="tx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… , </a:t>
                      </a:r>
                      <a:r>
                        <a:rPr lang="en-IN" sz="800" kern="1200" dirty="0" err="1">
                          <a:solidFill>
                            <a:schemeClr val="tx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Ganesha</a:t>
                      </a:r>
                      <a:r>
                        <a:rPr lang="en-IN" sz="800" kern="1200" dirty="0">
                          <a:solidFill>
                            <a:schemeClr val="tx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800" kern="1200" dirty="0" err="1">
                          <a:solidFill>
                            <a:schemeClr val="tx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Suktam</a:t>
                      </a:r>
                      <a:endParaRPr sz="800" dirty="0">
                        <a:latin typeface="Avenir Next LT Pro" panose="020B0504020202020204" pitchFamily="34" charset="0"/>
                        <a:cs typeface="Arial M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0556">
                <a:tc>
                  <a:txBody>
                    <a:bodyPr/>
                    <a:lstStyle/>
                    <a:p>
                      <a:pPr marL="295275">
                        <a:lnSpc>
                          <a:spcPts val="944"/>
                        </a:lnSpc>
                      </a:pPr>
                      <a:r>
                        <a:rPr lang="en-US" sz="800" spc="10" dirty="0">
                          <a:latin typeface="Avenir Next LT Pro" panose="020B0504020202020204" pitchFamily="34" charset="0"/>
                          <a:cs typeface="Arial MT"/>
                        </a:rPr>
                        <a:t>6.30 PM</a:t>
                      </a:r>
                      <a:endParaRPr sz="800" dirty="0">
                        <a:latin typeface="Avenir Next LT Pro" panose="020B0504020202020204" pitchFamily="34" charset="0"/>
                        <a:cs typeface="Arial MT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5910">
                        <a:lnSpc>
                          <a:spcPts val="944"/>
                        </a:lnSpc>
                      </a:pPr>
                      <a:r>
                        <a:rPr sz="800" spc="10" dirty="0">
                          <a:latin typeface="Avenir Next LT Pro" panose="020B0504020202020204" pitchFamily="34" charset="0"/>
                          <a:cs typeface="Arial MT"/>
                        </a:rPr>
                        <a:t>Sandhya</a:t>
                      </a:r>
                      <a:r>
                        <a:rPr sz="800" spc="-10" dirty="0">
                          <a:latin typeface="Avenir Next LT Pro" panose="020B0504020202020204" pitchFamily="34" charset="0"/>
                          <a:cs typeface="Arial MT"/>
                        </a:rPr>
                        <a:t> </a:t>
                      </a:r>
                      <a:r>
                        <a:rPr sz="800" spc="5" dirty="0">
                          <a:latin typeface="Avenir Next LT Pro" panose="020B0504020202020204" pitchFamily="34" charset="0"/>
                          <a:cs typeface="Arial MT"/>
                        </a:rPr>
                        <a:t>A</a:t>
                      </a:r>
                      <a:r>
                        <a:rPr lang="en-US" sz="800" spc="5" dirty="0">
                          <a:latin typeface="Avenir Next LT Pro" panose="020B0504020202020204" pitchFamily="34" charset="0"/>
                          <a:cs typeface="Arial MT"/>
                        </a:rPr>
                        <a:t>ar</a:t>
                      </a:r>
                      <a:r>
                        <a:rPr sz="800" spc="5" dirty="0">
                          <a:latin typeface="Avenir Next LT Pro" panose="020B0504020202020204" pitchFamily="34" charset="0"/>
                          <a:cs typeface="Arial MT"/>
                        </a:rPr>
                        <a:t>ti</a:t>
                      </a:r>
                      <a:endParaRPr sz="800" dirty="0">
                        <a:latin typeface="Avenir Next LT Pro" panose="020B0504020202020204" pitchFamily="34" charset="0"/>
                        <a:cs typeface="Arial M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1304">
                <a:tc>
                  <a:txBody>
                    <a:bodyPr/>
                    <a:lstStyle/>
                    <a:p>
                      <a:pPr marL="295275">
                        <a:lnSpc>
                          <a:spcPts val="944"/>
                        </a:lnSpc>
                      </a:pPr>
                      <a:r>
                        <a:rPr lang="en-US" sz="800" spc="10" dirty="0">
                          <a:latin typeface="Avenir Next LT Pro" panose="020B0504020202020204" pitchFamily="34" charset="0"/>
                          <a:cs typeface="Arial MT"/>
                        </a:rPr>
                        <a:t>7.00 PM</a:t>
                      </a:r>
                      <a:endParaRPr sz="800" dirty="0">
                        <a:latin typeface="Avenir Next LT Pro" panose="020B0504020202020204" pitchFamily="34" charset="0"/>
                        <a:cs typeface="Arial MT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5910">
                        <a:lnSpc>
                          <a:spcPts val="944"/>
                        </a:lnSpc>
                      </a:pPr>
                      <a:r>
                        <a:rPr sz="800" spc="10" dirty="0">
                          <a:latin typeface="Avenir Next LT Pro" panose="020B0504020202020204" pitchFamily="34" charset="0"/>
                          <a:cs typeface="Arial MT"/>
                        </a:rPr>
                        <a:t>Prasad</a:t>
                      </a:r>
                      <a:r>
                        <a:rPr sz="800" spc="-30" dirty="0">
                          <a:latin typeface="Avenir Next LT Pro" panose="020B0504020202020204" pitchFamily="34" charset="0"/>
                          <a:cs typeface="Arial MT"/>
                        </a:rPr>
                        <a:t> </a:t>
                      </a:r>
                      <a:r>
                        <a:rPr sz="800" spc="10" dirty="0">
                          <a:latin typeface="Avenir Next LT Pro" panose="020B0504020202020204" pitchFamily="34" charset="0"/>
                          <a:cs typeface="Arial MT"/>
                        </a:rPr>
                        <a:t>Distribution</a:t>
                      </a:r>
                      <a:endParaRPr sz="800" dirty="0">
                        <a:latin typeface="Avenir Next LT Pro" panose="020B0504020202020204" pitchFamily="34" charset="0"/>
                        <a:cs typeface="Arial M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1304">
                <a:tc>
                  <a:txBody>
                    <a:bodyPr/>
                    <a:lstStyle/>
                    <a:p>
                      <a:pPr marL="295275">
                        <a:lnSpc>
                          <a:spcPts val="940"/>
                        </a:lnSpc>
                      </a:pPr>
                      <a:r>
                        <a:rPr lang="en-US" sz="800" spc="10" dirty="0">
                          <a:latin typeface="Avenir Next LT Pro" panose="020B0504020202020204" pitchFamily="34" charset="0"/>
                          <a:cs typeface="Arial MT"/>
                        </a:rPr>
                        <a:t>7.00 PM Onwards</a:t>
                      </a:r>
                      <a:endParaRPr sz="800" dirty="0">
                        <a:latin typeface="Avenir Next LT Pro" panose="020B0504020202020204" pitchFamily="34" charset="0"/>
                        <a:cs typeface="Arial MT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5910">
                        <a:lnSpc>
                          <a:spcPts val="940"/>
                        </a:lnSpc>
                      </a:pPr>
                      <a:r>
                        <a:rPr sz="800" spc="5" dirty="0">
                          <a:latin typeface="Avenir Next LT Pro" panose="020B0504020202020204" pitchFamily="34" charset="0"/>
                          <a:cs typeface="Arial MT"/>
                        </a:rPr>
                        <a:t>Cultural</a:t>
                      </a:r>
                      <a:r>
                        <a:rPr sz="800" spc="-25" dirty="0">
                          <a:latin typeface="Avenir Next LT Pro" panose="020B0504020202020204" pitchFamily="34" charset="0"/>
                          <a:cs typeface="Arial MT"/>
                        </a:rPr>
                        <a:t> </a:t>
                      </a:r>
                      <a:r>
                        <a:rPr sz="800" spc="15" dirty="0" err="1">
                          <a:latin typeface="Avenir Next LT Pro" panose="020B0504020202020204" pitchFamily="34" charset="0"/>
                          <a:cs typeface="Arial MT"/>
                        </a:rPr>
                        <a:t>Programme</a:t>
                      </a:r>
                      <a:endParaRPr sz="800" dirty="0">
                        <a:latin typeface="Avenir Next LT Pro" panose="020B0504020202020204" pitchFamily="34" charset="0"/>
                        <a:cs typeface="Arial M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6" name="object 6"/>
          <p:cNvSpPr txBox="1"/>
          <p:nvPr/>
        </p:nvSpPr>
        <p:spPr>
          <a:xfrm>
            <a:off x="1788075" y="5000908"/>
            <a:ext cx="2878595" cy="36804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endParaRPr lang="en-US" sz="1100" b="1" u="sng" spc="5" dirty="0">
              <a:uFill>
                <a:solidFill>
                  <a:srgbClr val="000000"/>
                </a:solidFill>
              </a:uFill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sz="1100" b="1" u="sng" spc="5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21</a:t>
            </a:r>
            <a:r>
              <a:rPr lang="en-US" sz="1100" b="1" u="sng" spc="5" baseline="30000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st</a:t>
            </a:r>
            <a:r>
              <a:rPr lang="en-US" sz="1100" b="1" u="sng" spc="5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sz="1100" b="1" u="sng" spc="-105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sz="1100" b="1" u="sng" spc="10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September</a:t>
            </a:r>
            <a:r>
              <a:rPr sz="1100" b="1" u="sng" spc="30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sz="1100" b="1" u="sng" spc="10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20</a:t>
            </a:r>
            <a:r>
              <a:rPr lang="en-US" sz="1100" b="1" u="sng" spc="10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23</a:t>
            </a:r>
            <a:r>
              <a:rPr sz="1100" b="1" u="sng" spc="-10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sz="1100" b="1" u="sng" spc="10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(</a:t>
            </a:r>
            <a:r>
              <a:rPr lang="en-IN" sz="1100" b="1" u="sng" spc="5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T</a:t>
            </a:r>
            <a:r>
              <a:rPr lang="en-IN" sz="1100" b="1" u="sng" spc="15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hursda</a:t>
            </a:r>
            <a:r>
              <a:rPr lang="en-IN" sz="1100" b="1" u="sng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y </a:t>
            </a:r>
            <a:r>
              <a:rPr sz="1100" b="1" u="sng" spc="10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)</a:t>
            </a:r>
            <a:endParaRPr sz="1100" b="1" dirty="0">
              <a:latin typeface="Arial MT"/>
              <a:cs typeface="Arial MT"/>
            </a:endParaRPr>
          </a:p>
        </p:txBody>
      </p:sp>
      <p:graphicFrame>
        <p:nvGraphicFramePr>
          <p:cNvPr id="2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2602991"/>
              </p:ext>
            </p:extLst>
          </p:nvPr>
        </p:nvGraphicFramePr>
        <p:xfrm>
          <a:off x="751603" y="5451963"/>
          <a:ext cx="4534772" cy="7973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096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51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295275">
                        <a:lnSpc>
                          <a:spcPts val="935"/>
                        </a:lnSpc>
                      </a:pPr>
                      <a:endParaRPr lang="en-US" sz="800" spc="10" dirty="0">
                        <a:latin typeface="Avenir Next LT Pro" panose="020B0504020202020204" pitchFamily="34" charset="0"/>
                        <a:cs typeface="Arial MT"/>
                      </a:endParaRPr>
                    </a:p>
                    <a:p>
                      <a:pPr marL="295275">
                        <a:lnSpc>
                          <a:spcPts val="935"/>
                        </a:lnSpc>
                      </a:pPr>
                      <a:r>
                        <a:rPr lang="en-US" sz="800" spc="10" dirty="0">
                          <a:latin typeface="Avenir Next LT Pro" panose="020B0504020202020204" pitchFamily="34" charset="0"/>
                          <a:cs typeface="Arial MT"/>
                        </a:rPr>
                        <a:t>7.00 AM</a:t>
                      </a:r>
                      <a:endParaRPr sz="800" dirty="0">
                        <a:latin typeface="Avenir Next LT Pro" panose="020B0504020202020204" pitchFamily="34" charset="0"/>
                        <a:cs typeface="Arial MT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7180">
                        <a:lnSpc>
                          <a:spcPts val="935"/>
                        </a:lnSpc>
                      </a:pPr>
                      <a:r>
                        <a:rPr sz="800" spc="10" dirty="0">
                          <a:latin typeface="Avenir Next LT Pro" panose="020B0504020202020204" pitchFamily="34" charset="0"/>
                          <a:cs typeface="Arial MT"/>
                        </a:rPr>
                        <a:t>Mangal</a:t>
                      </a:r>
                      <a:r>
                        <a:rPr sz="800" spc="-15" dirty="0">
                          <a:latin typeface="Avenir Next LT Pro" panose="020B0504020202020204" pitchFamily="34" charset="0"/>
                          <a:cs typeface="Arial MT"/>
                        </a:rPr>
                        <a:t> </a:t>
                      </a:r>
                      <a:r>
                        <a:rPr sz="800" spc="10" dirty="0">
                          <a:latin typeface="Avenir Next LT Pro" panose="020B0504020202020204" pitchFamily="34" charset="0"/>
                          <a:cs typeface="Arial MT"/>
                        </a:rPr>
                        <a:t>A</a:t>
                      </a:r>
                      <a:r>
                        <a:rPr lang="en-US" sz="800" spc="10" dirty="0">
                          <a:latin typeface="Avenir Next LT Pro" panose="020B0504020202020204" pitchFamily="34" charset="0"/>
                          <a:cs typeface="Arial MT"/>
                        </a:rPr>
                        <a:t>arti</a:t>
                      </a:r>
                      <a:r>
                        <a:rPr sz="800" spc="10" dirty="0">
                          <a:latin typeface="Avenir Next LT Pro" panose="020B0504020202020204" pitchFamily="34" charset="0"/>
                          <a:cs typeface="Arial MT"/>
                        </a:rPr>
                        <a:t>,</a:t>
                      </a:r>
                      <a:r>
                        <a:rPr sz="800" spc="-15" dirty="0">
                          <a:latin typeface="Avenir Next LT Pro" panose="020B0504020202020204" pitchFamily="34" charset="0"/>
                          <a:cs typeface="Arial MT"/>
                        </a:rPr>
                        <a:t> </a:t>
                      </a:r>
                      <a:endParaRPr sz="800" dirty="0">
                        <a:latin typeface="Avenir Next LT Pro" panose="020B0504020202020204" pitchFamily="34" charset="0"/>
                        <a:cs typeface="Arial M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4994">
                <a:tc>
                  <a:txBody>
                    <a:bodyPr/>
                    <a:lstStyle/>
                    <a:p>
                      <a:pPr marL="295275">
                        <a:lnSpc>
                          <a:spcPts val="944"/>
                        </a:lnSpc>
                      </a:pPr>
                      <a:r>
                        <a:rPr lang="en-US" sz="800" dirty="0">
                          <a:latin typeface="Avenir Next LT Pro" panose="020B0504020202020204" pitchFamily="34" charset="0"/>
                          <a:cs typeface="Arial MT"/>
                        </a:rPr>
                        <a:t>7.30 AM</a:t>
                      </a:r>
                      <a:endParaRPr sz="800" dirty="0">
                        <a:latin typeface="Avenir Next LT Pro" panose="020B0504020202020204" pitchFamily="34" charset="0"/>
                        <a:cs typeface="Arial MT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98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lang="en-US" sz="800" dirty="0">
                          <a:latin typeface="Avenir Next LT Pro" panose="020B0504020202020204" pitchFamily="34" charset="0"/>
                          <a:cs typeface="Arial MT"/>
                        </a:rPr>
                        <a:t>Veda Patha, Surya Puja</a:t>
                      </a:r>
                      <a:endParaRPr sz="800" dirty="0">
                        <a:latin typeface="Avenir Next LT Pro" panose="020B0504020202020204" pitchFamily="34" charset="0"/>
                        <a:cs typeface="Arial M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4994">
                <a:tc>
                  <a:txBody>
                    <a:bodyPr/>
                    <a:lstStyle/>
                    <a:p>
                      <a:pPr marL="295275">
                        <a:lnSpc>
                          <a:spcPts val="944"/>
                        </a:lnSpc>
                      </a:pPr>
                      <a:r>
                        <a:rPr lang="en-US" sz="800" dirty="0">
                          <a:latin typeface="Avenir Next LT Pro" panose="020B0504020202020204" pitchFamily="34" charset="0"/>
                          <a:cs typeface="Arial MT"/>
                        </a:rPr>
                        <a:t>9.30 AM Onwards</a:t>
                      </a:r>
                      <a:endParaRPr sz="800" dirty="0">
                        <a:latin typeface="Avenir Next LT Pro" panose="020B0504020202020204" pitchFamily="34" charset="0"/>
                        <a:cs typeface="Arial MT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98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lang="en-US" sz="800" dirty="0" err="1">
                          <a:latin typeface="Avenir Next LT Pro" panose="020B0504020202020204" pitchFamily="34" charset="0"/>
                          <a:cs typeface="Arial MT"/>
                        </a:rPr>
                        <a:t>Upachara</a:t>
                      </a:r>
                      <a:r>
                        <a:rPr lang="en-US" sz="800" dirty="0">
                          <a:latin typeface="Avenir Next LT Pro" panose="020B0504020202020204" pitchFamily="34" charset="0"/>
                          <a:cs typeface="Arial MT"/>
                        </a:rPr>
                        <a:t> Puja &amp; </a:t>
                      </a:r>
                      <a:r>
                        <a:rPr lang="en-US" sz="800" dirty="0" err="1">
                          <a:latin typeface="Avenir Next LT Pro" panose="020B0504020202020204" pitchFamily="34" charset="0"/>
                          <a:cs typeface="Arial MT"/>
                        </a:rPr>
                        <a:t>Havan</a:t>
                      </a:r>
                      <a:endParaRPr sz="800" dirty="0">
                        <a:latin typeface="Avenir Next LT Pro" panose="020B0504020202020204" pitchFamily="34" charset="0"/>
                        <a:cs typeface="Arial M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4994">
                <a:tc>
                  <a:txBody>
                    <a:bodyPr/>
                    <a:lstStyle/>
                    <a:p>
                      <a:pPr marL="295275">
                        <a:lnSpc>
                          <a:spcPts val="944"/>
                        </a:lnSpc>
                      </a:pPr>
                      <a:r>
                        <a:rPr lang="en-US" sz="800" spc="10">
                          <a:latin typeface="Avenir Next LT Pro" panose="020B0504020202020204" pitchFamily="34" charset="0"/>
                          <a:cs typeface="Arial MT"/>
                        </a:rPr>
                        <a:t>12.15 </a:t>
                      </a:r>
                      <a:r>
                        <a:rPr lang="en-US" sz="800" spc="10" dirty="0">
                          <a:latin typeface="Avenir Next LT Pro" panose="020B0504020202020204" pitchFamily="34" charset="0"/>
                          <a:cs typeface="Arial MT"/>
                        </a:rPr>
                        <a:t>PM </a:t>
                      </a:r>
                      <a:endParaRPr sz="800" dirty="0">
                        <a:latin typeface="Avenir Next LT Pro" panose="020B0504020202020204" pitchFamily="34" charset="0"/>
                        <a:cs typeface="Arial MT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7815">
                        <a:lnSpc>
                          <a:spcPts val="935"/>
                        </a:lnSpc>
                      </a:pPr>
                      <a:r>
                        <a:rPr sz="800" b="0" spc="10" dirty="0" err="1">
                          <a:latin typeface="Avenir Next LT Pro" panose="020B0504020202020204" pitchFamily="34" charset="0"/>
                          <a:cs typeface="Arial"/>
                        </a:rPr>
                        <a:t>Purnahuti</a:t>
                      </a:r>
                      <a:r>
                        <a:rPr sz="800" b="0" spc="10" dirty="0">
                          <a:latin typeface="Avenir Next LT Pro" panose="020B0504020202020204" pitchFamily="34" charset="0"/>
                          <a:cs typeface="Arial MT"/>
                        </a:rPr>
                        <a:t>,</a:t>
                      </a:r>
                      <a:r>
                        <a:rPr sz="800" b="0" spc="-10" dirty="0">
                          <a:latin typeface="Avenir Next LT Pro" panose="020B0504020202020204" pitchFamily="34" charset="0"/>
                          <a:cs typeface="Arial MT"/>
                        </a:rPr>
                        <a:t> </a:t>
                      </a:r>
                      <a:r>
                        <a:rPr sz="800" spc="10" dirty="0" err="1">
                          <a:latin typeface="Avenir Next LT Pro" panose="020B0504020202020204" pitchFamily="34" charset="0"/>
                          <a:cs typeface="Arial MT"/>
                        </a:rPr>
                        <a:t>Aratee</a:t>
                      </a:r>
                      <a:r>
                        <a:rPr sz="800" spc="-25" dirty="0">
                          <a:latin typeface="Avenir Next LT Pro" panose="020B0504020202020204" pitchFamily="34" charset="0"/>
                          <a:cs typeface="Arial MT"/>
                        </a:rPr>
                        <a:t> </a:t>
                      </a:r>
                      <a:r>
                        <a:rPr sz="800" spc="20" dirty="0">
                          <a:latin typeface="Avenir Next LT Pro" panose="020B0504020202020204" pitchFamily="34" charset="0"/>
                          <a:cs typeface="Arial MT"/>
                        </a:rPr>
                        <a:t>&amp;</a:t>
                      </a:r>
                      <a:r>
                        <a:rPr lang="en-US" sz="800" spc="0" baseline="0" dirty="0">
                          <a:latin typeface="Avenir Next LT Pro" panose="020B0504020202020204" pitchFamily="34" charset="0"/>
                          <a:cs typeface="Arial MT"/>
                        </a:rPr>
                        <a:t> </a:t>
                      </a:r>
                      <a:r>
                        <a:rPr sz="800" spc="5" dirty="0" err="1">
                          <a:latin typeface="Avenir Next LT Pro" panose="020B0504020202020204" pitchFamily="34" charset="0"/>
                          <a:cs typeface="Arial MT"/>
                        </a:rPr>
                        <a:t>Puspanjali</a:t>
                      </a:r>
                      <a:endParaRPr sz="800" dirty="0">
                        <a:latin typeface="Avenir Next LT Pro" panose="020B0504020202020204" pitchFamily="34" charset="0"/>
                        <a:cs typeface="Arial M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3816">
                <a:tc>
                  <a:txBody>
                    <a:bodyPr/>
                    <a:lstStyle/>
                    <a:p>
                      <a:pPr marL="295275">
                        <a:lnSpc>
                          <a:spcPts val="944"/>
                        </a:lnSpc>
                      </a:pPr>
                      <a:r>
                        <a:rPr sz="800" spc="10" dirty="0">
                          <a:latin typeface="Avenir Next LT Pro" panose="020B0504020202020204" pitchFamily="34" charset="0"/>
                          <a:cs typeface="Arial MT"/>
                        </a:rPr>
                        <a:t>1</a:t>
                      </a:r>
                      <a:r>
                        <a:rPr lang="en-US" sz="800" spc="10" dirty="0">
                          <a:latin typeface="Avenir Next LT Pro" panose="020B0504020202020204" pitchFamily="34" charset="0"/>
                          <a:cs typeface="Arial MT"/>
                        </a:rPr>
                        <a:t>.30PM to 2.30 PM </a:t>
                      </a:r>
                      <a:endParaRPr sz="800" dirty="0">
                        <a:latin typeface="Avenir Next LT Pro" panose="020B0504020202020204" pitchFamily="34" charset="0"/>
                        <a:cs typeface="Arial MT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7180">
                        <a:lnSpc>
                          <a:spcPts val="944"/>
                        </a:lnSpc>
                      </a:pPr>
                      <a:r>
                        <a:rPr sz="800" spc="10" dirty="0" err="1">
                          <a:latin typeface="Avenir Next LT Pro" panose="020B0504020202020204" pitchFamily="34" charset="0"/>
                          <a:cs typeface="Arial MT"/>
                        </a:rPr>
                        <a:t>Visarjan</a:t>
                      </a:r>
                      <a:endParaRPr sz="800" dirty="0">
                        <a:latin typeface="Avenir Next LT Pro" panose="020B0504020202020204" pitchFamily="34" charset="0"/>
                        <a:cs typeface="Arial M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28" name="Picture 2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63477"/>
            <a:ext cx="1687286" cy="1466486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0668" y="422355"/>
            <a:ext cx="917255" cy="459239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777" y="358588"/>
            <a:ext cx="1356000" cy="1064851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228600" y="6332366"/>
            <a:ext cx="5365370" cy="333507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768879" y="1786073"/>
            <a:ext cx="49785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pc="-114" dirty="0">
                <a:solidFill>
                  <a:srgbClr val="00B050"/>
                </a:solidFill>
                <a:latin typeface="Algerian" panose="04020705040A02060702" pitchFamily="82" charset="0"/>
              </a:rPr>
              <a:t>O</a:t>
            </a:r>
            <a:r>
              <a:rPr lang="en-US" sz="2400" spc="-400" dirty="0">
                <a:solidFill>
                  <a:srgbClr val="00B050"/>
                </a:solidFill>
                <a:latin typeface="Algerian" panose="04020705040A02060702" pitchFamily="82" charset="0"/>
              </a:rPr>
              <a:t>m</a:t>
            </a:r>
            <a:r>
              <a:rPr lang="en-US" sz="2400" spc="5" dirty="0">
                <a:solidFill>
                  <a:srgbClr val="00B050"/>
                </a:solidFill>
                <a:latin typeface="Algerian" panose="04020705040A02060702" pitchFamily="82" charset="0"/>
              </a:rPr>
              <a:t> </a:t>
            </a:r>
            <a:r>
              <a:rPr lang="en-US" sz="2400" spc="-55" dirty="0">
                <a:solidFill>
                  <a:srgbClr val="00B050"/>
                </a:solidFill>
                <a:latin typeface="Algerian" panose="04020705040A02060702" pitchFamily="82" charset="0"/>
              </a:rPr>
              <a:t>S</a:t>
            </a:r>
            <a:r>
              <a:rPr lang="en-US" sz="2400" spc="-245" dirty="0">
                <a:solidFill>
                  <a:srgbClr val="00B050"/>
                </a:solidFill>
                <a:latin typeface="Algerian" panose="04020705040A02060702" pitchFamily="82" charset="0"/>
              </a:rPr>
              <a:t>hr</a:t>
            </a:r>
            <a:r>
              <a:rPr lang="en-US" sz="2400" spc="-280" dirty="0">
                <a:solidFill>
                  <a:srgbClr val="00B050"/>
                </a:solidFill>
                <a:latin typeface="Algerian" panose="04020705040A02060702" pitchFamily="82" charset="0"/>
              </a:rPr>
              <a:t>e</a:t>
            </a:r>
            <a:r>
              <a:rPr lang="en-US" sz="2400" spc="-260" dirty="0">
                <a:solidFill>
                  <a:srgbClr val="00B050"/>
                </a:solidFill>
                <a:latin typeface="Algerian" panose="04020705040A02060702" pitchFamily="82" charset="0"/>
              </a:rPr>
              <a:t>e</a:t>
            </a:r>
            <a:r>
              <a:rPr lang="en-US" sz="2400" spc="5" dirty="0">
                <a:solidFill>
                  <a:srgbClr val="00B050"/>
                </a:solidFill>
                <a:latin typeface="Algerian" panose="04020705040A02060702" pitchFamily="82" charset="0"/>
              </a:rPr>
              <a:t> </a:t>
            </a:r>
            <a:r>
              <a:rPr lang="en-US" sz="2400" spc="-40" dirty="0" err="1">
                <a:solidFill>
                  <a:srgbClr val="00B050"/>
                </a:solidFill>
                <a:latin typeface="Algerian" panose="04020705040A02060702" pitchFamily="82" charset="0"/>
              </a:rPr>
              <a:t>S</a:t>
            </a:r>
            <a:r>
              <a:rPr lang="en-US" sz="2400" spc="-245" dirty="0" err="1">
                <a:solidFill>
                  <a:srgbClr val="00B050"/>
                </a:solidFill>
                <a:latin typeface="Algerian" panose="04020705040A02060702" pitchFamily="82" charset="0"/>
              </a:rPr>
              <a:t>h</a:t>
            </a:r>
            <a:r>
              <a:rPr lang="en-US" sz="2400" spc="-280" dirty="0" err="1">
                <a:solidFill>
                  <a:srgbClr val="00B050"/>
                </a:solidFill>
                <a:latin typeface="Algerian" panose="04020705040A02060702" pitchFamily="82" charset="0"/>
              </a:rPr>
              <a:t>r</a:t>
            </a:r>
            <a:r>
              <a:rPr lang="en-US" sz="2400" spc="-260" dirty="0" err="1">
                <a:solidFill>
                  <a:srgbClr val="00B050"/>
                </a:solidFill>
                <a:latin typeface="Algerian" panose="04020705040A02060702" pitchFamily="82" charset="0"/>
              </a:rPr>
              <a:t>ee</a:t>
            </a:r>
            <a:r>
              <a:rPr lang="en-US" sz="2400" spc="20" dirty="0">
                <a:solidFill>
                  <a:srgbClr val="00B050"/>
                </a:solidFill>
                <a:latin typeface="Algerian" panose="04020705040A02060702" pitchFamily="82" charset="0"/>
              </a:rPr>
              <a:t> </a:t>
            </a:r>
            <a:r>
              <a:rPr lang="en-US" sz="2400" spc="15" dirty="0" err="1">
                <a:solidFill>
                  <a:srgbClr val="00B050"/>
                </a:solidFill>
                <a:latin typeface="Algerian" panose="04020705040A02060702" pitchFamily="82" charset="0"/>
              </a:rPr>
              <a:t>G</a:t>
            </a:r>
            <a:r>
              <a:rPr lang="en-US" sz="2400" spc="-245" dirty="0" err="1">
                <a:solidFill>
                  <a:srgbClr val="00B050"/>
                </a:solidFill>
                <a:latin typeface="Algerian" panose="04020705040A02060702" pitchFamily="82" charset="0"/>
              </a:rPr>
              <a:t>a</a:t>
            </a:r>
            <a:r>
              <a:rPr lang="en-US" sz="2400" spc="-200" dirty="0" err="1">
                <a:solidFill>
                  <a:srgbClr val="00B050"/>
                </a:solidFill>
                <a:latin typeface="Algerian" panose="04020705040A02060702" pitchFamily="82" charset="0"/>
              </a:rPr>
              <a:t>n</a:t>
            </a:r>
            <a:r>
              <a:rPr lang="en-US" sz="2400" spc="-280" dirty="0" err="1">
                <a:solidFill>
                  <a:srgbClr val="00B050"/>
                </a:solidFill>
                <a:latin typeface="Algerian" panose="04020705040A02060702" pitchFamily="82" charset="0"/>
              </a:rPr>
              <a:t>e</a:t>
            </a:r>
            <a:r>
              <a:rPr lang="en-US" sz="2400" spc="-200" dirty="0" err="1">
                <a:solidFill>
                  <a:srgbClr val="00B050"/>
                </a:solidFill>
                <a:latin typeface="Algerian" panose="04020705040A02060702" pitchFamily="82" charset="0"/>
              </a:rPr>
              <a:t>s</a:t>
            </a:r>
            <a:r>
              <a:rPr lang="en-US" sz="2400" spc="-225" dirty="0" err="1">
                <a:solidFill>
                  <a:srgbClr val="00B050"/>
                </a:solidFill>
                <a:latin typeface="Algerian" panose="04020705040A02060702" pitchFamily="82" charset="0"/>
              </a:rPr>
              <a:t>h</a:t>
            </a:r>
            <a:r>
              <a:rPr lang="en-US" sz="2400" spc="-265" dirty="0" err="1">
                <a:solidFill>
                  <a:srgbClr val="00B050"/>
                </a:solidFill>
                <a:latin typeface="Algerian" panose="04020705040A02060702" pitchFamily="82" charset="0"/>
              </a:rPr>
              <a:t>a</a:t>
            </a:r>
            <a:r>
              <a:rPr lang="en-US" sz="2400" spc="-160" dirty="0" err="1">
                <a:solidFill>
                  <a:srgbClr val="00B050"/>
                </a:solidFill>
                <a:latin typeface="Algerian" panose="04020705040A02060702" pitchFamily="82" charset="0"/>
              </a:rPr>
              <a:t>y</a:t>
            </a:r>
            <a:r>
              <a:rPr lang="en-US" sz="2400" spc="-245" dirty="0" err="1">
                <a:solidFill>
                  <a:srgbClr val="00B050"/>
                </a:solidFill>
                <a:latin typeface="Algerian" panose="04020705040A02060702" pitchFamily="82" charset="0"/>
              </a:rPr>
              <a:t>a</a:t>
            </a:r>
            <a:r>
              <a:rPr lang="en-US" sz="2400" spc="20" dirty="0">
                <a:solidFill>
                  <a:srgbClr val="00B050"/>
                </a:solidFill>
                <a:latin typeface="Algerian" panose="04020705040A02060702" pitchFamily="82" charset="0"/>
              </a:rPr>
              <a:t> </a:t>
            </a:r>
            <a:r>
              <a:rPr lang="en-US" sz="2400" spc="85" dirty="0" err="1">
                <a:solidFill>
                  <a:srgbClr val="00B050"/>
                </a:solidFill>
                <a:latin typeface="Algerian" panose="04020705040A02060702" pitchFamily="82" charset="0"/>
              </a:rPr>
              <a:t>N</a:t>
            </a:r>
            <a:r>
              <a:rPr lang="en-US" sz="2400" spc="-245" dirty="0" err="1">
                <a:solidFill>
                  <a:srgbClr val="00B050"/>
                </a:solidFill>
                <a:latin typeface="Algerian" panose="04020705040A02060702" pitchFamily="82" charset="0"/>
              </a:rPr>
              <a:t>a</a:t>
            </a:r>
            <a:r>
              <a:rPr lang="en-US" sz="2400" spc="-420" dirty="0" err="1">
                <a:solidFill>
                  <a:srgbClr val="00B050"/>
                </a:solidFill>
                <a:latin typeface="Algerian" panose="04020705040A02060702" pitchFamily="82" charset="0"/>
              </a:rPr>
              <a:t>m</a:t>
            </a:r>
            <a:r>
              <a:rPr lang="en-US" sz="2400" spc="-229" dirty="0" err="1">
                <a:solidFill>
                  <a:srgbClr val="00B050"/>
                </a:solidFill>
                <a:latin typeface="Algerian" panose="04020705040A02060702" pitchFamily="82" charset="0"/>
              </a:rPr>
              <a:t>a</a:t>
            </a:r>
            <a:r>
              <a:rPr lang="en-US" sz="2400" spc="-225" dirty="0" err="1">
                <a:solidFill>
                  <a:srgbClr val="00B050"/>
                </a:solidFill>
                <a:latin typeface="Algerian" panose="04020705040A02060702" pitchFamily="82" charset="0"/>
              </a:rPr>
              <a:t>h</a:t>
            </a:r>
            <a:r>
              <a:rPr lang="en-US" sz="2400" spc="-225" dirty="0">
                <a:solidFill>
                  <a:srgbClr val="00B050"/>
                </a:solidFill>
                <a:latin typeface="Algerian" panose="04020705040A02060702" pitchFamily="82" charset="0"/>
              </a:rPr>
              <a:t> </a:t>
            </a:r>
            <a:endParaRPr lang="en-US" sz="2400" dirty="0">
              <a:solidFill>
                <a:srgbClr val="00B050"/>
              </a:solidFill>
              <a:latin typeface="Algerian" panose="04020705040A02060702" pitchFamily="82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8B7CECA0-7420-4441-ABD3-1C63B827200C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6174" y="4879328"/>
            <a:ext cx="1788075" cy="1630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5934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</TotalTime>
  <Words>203</Words>
  <Application>Microsoft Office PowerPoint</Application>
  <PresentationFormat>Widescreen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Algerian</vt:lpstr>
      <vt:lpstr>Arial</vt:lpstr>
      <vt:lpstr>Arial MT</vt:lpstr>
      <vt:lpstr>Avenir Next LT Pro</vt:lpstr>
      <vt:lpstr>Bodoni MT Black</vt:lpstr>
      <vt:lpstr>Broadway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P614</dc:creator>
  <cp:lastModifiedBy>BIJAYA KUMAR PARIDA</cp:lastModifiedBy>
  <cp:revision>27</cp:revision>
  <dcterms:created xsi:type="dcterms:W3CDTF">2022-08-27T15:26:18Z</dcterms:created>
  <dcterms:modified xsi:type="dcterms:W3CDTF">2023-09-15T04:48:11Z</dcterms:modified>
</cp:coreProperties>
</file>