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8E8A8"/>
    <a:srgbClr val="E5EFD1"/>
    <a:srgbClr val="FBE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016" autoAdjust="0"/>
  </p:normalViewPr>
  <p:slideViewPr>
    <p:cSldViewPr snapToGrid="0">
      <p:cViewPr varScale="1">
        <p:scale>
          <a:sx n="104" d="100"/>
          <a:sy n="104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AYA KUMAR PARIDA" userId="230dbf90-4790-4678-973d-89a83fb11109" providerId="ADAL" clId="{93D60C26-A79B-4C29-98CD-9493E64FEE29}"/>
    <pc:docChg chg="delSld">
      <pc:chgData name="BIJAYA KUMAR PARIDA" userId="230dbf90-4790-4678-973d-89a83fb11109" providerId="ADAL" clId="{93D60C26-A79B-4C29-98CD-9493E64FEE29}" dt="2024-10-08T04:43:14.268" v="0" actId="47"/>
      <pc:docMkLst>
        <pc:docMk/>
      </pc:docMkLst>
      <pc:sldChg chg="del">
        <pc:chgData name="BIJAYA KUMAR PARIDA" userId="230dbf90-4790-4678-973d-89a83fb11109" providerId="ADAL" clId="{93D60C26-A79B-4C29-98CD-9493E64FEE29}" dt="2024-10-08T04:43:14.268" v="0" actId="47"/>
        <pc:sldMkLst>
          <pc:docMk/>
          <pc:sldMk cId="230203581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D80420B8-3B59-442D-A353-DB210515CADB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E167BB9-8499-4A15-91DC-49460C1347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5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67BB9-8499-4A15-91DC-49460C1347A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25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77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94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2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3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04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60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66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65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05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8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96000">
              <a:schemeClr val="accent6">
                <a:lumMod val="20000"/>
                <a:lumOff val="80000"/>
              </a:schemeClr>
            </a:gs>
            <a:gs pos="45000">
              <a:schemeClr val="accent4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6B7B-AFA6-4279-A42F-6F181323F769}" type="datetimeFigureOut">
              <a:rPr lang="en-IN" smtClean="0"/>
              <a:t>08-10-2024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77785-CCEE-48AC-993D-AC6157A0F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94651"/>
              </p:ext>
            </p:extLst>
          </p:nvPr>
        </p:nvGraphicFramePr>
        <p:xfrm>
          <a:off x="0" y="1276035"/>
          <a:ext cx="12191999" cy="56386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2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Date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Description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Time (Hrs)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Aarti &amp; Pushpanjali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solidFill>
                            <a:srgbClr val="C00000"/>
                          </a:solidFill>
                          <a:latin typeface="+mn-lt"/>
                        </a:rPr>
                        <a:t>Prasad Distribution</a:t>
                      </a:r>
                      <a:endParaRPr lang="en-IN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171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SHASHTHEE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BILWADHIBASA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INAUGRATION OF PUJA MANDAP</a:t>
                      </a:r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15:05 – 17:50</a:t>
                      </a:r>
                    </a:p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INAUGURATION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18.00</a:t>
                      </a:r>
                      <a:endParaRPr lang="en-IN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5406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SAPTAMEE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KALASH YATRA, NABAPATRIKA PRABESH</a:t>
                      </a:r>
                    </a:p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PUJA,MANDAL PUJA,</a:t>
                      </a:r>
                      <a:r>
                        <a:rPr lang="en-US" sz="1000" b="1" kern="1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CHAKSHU DAN,AGNI STHAPAN </a:t>
                      </a:r>
                      <a:r>
                        <a:rPr lang="en-IN" sz="1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UPACHARA PUJA, </a:t>
                      </a:r>
                    </a:p>
                    <a:p>
                      <a:pPr algn="ctr"/>
                      <a:endParaRPr lang="en-IN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CHANDI PATHA, DEVI SUKTAM,  HAVAN 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05:30 – 06:29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08:00 – 09.36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10:00 - 18.30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13:00-13.30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76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ASHTAMEE</a:t>
                      </a:r>
                      <a:r>
                        <a:rPr lang="en-IN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UPACHARA PUJA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CHANDI PATHA, DEVI SUKTAM, HAVAN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SANDHI PUJA 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 –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– 09:36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10:00 - 18:30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11.43 - 12.31 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10.30-11.00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944"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(MAHA  NAVAMEE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SODASHA UPACHARA PUJA,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CHANDI PATHA, DEVI SUKTAM, HAVAN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SAPTASATEE CHANDI AHUTI 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 –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– 09:36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 -13:00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– 18:30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13:00-13.30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18:30-19.00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Arati at Navaratri venue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75">
                <a:tc rowSpan="3"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13.10.2024</a:t>
                      </a:r>
                    </a:p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(VIJAYA  DASHAMEE</a:t>
                      </a: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IN" sz="10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MANGALA AARTI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SURYA PUJA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UPACHARA &amp;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APARAJITA PUJA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HAVAN,AARTI,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PURNAHUTI PUSPANJALI, GHATA VISARJAN</a:t>
                      </a:r>
                      <a:endParaRPr lang="en-IN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07:00- 08:00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09:00 – 13. 47</a:t>
                      </a:r>
                      <a:endParaRPr lang="en-IN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12:30-13.00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41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SINDURKHELA</a:t>
                      </a:r>
                      <a:endParaRPr lang="en-IN" sz="1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 – 15:00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8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IMMERSON CEREMONY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 onwards</a:t>
                      </a:r>
                      <a:endParaRPr lang="en-IN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229598"/>
            <a:ext cx="12192000" cy="584775"/>
            <a:chOff x="1" y="158874"/>
            <a:chExt cx="12192000" cy="584775"/>
          </a:xfrm>
        </p:grpSpPr>
        <p:sp>
          <p:nvSpPr>
            <p:cNvPr id="7" name="Rounded Rectangle 6"/>
            <p:cNvSpPr/>
            <p:nvPr/>
          </p:nvSpPr>
          <p:spPr>
            <a:xfrm>
              <a:off x="3132991" y="182814"/>
              <a:ext cx="5926015" cy="521498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" y="158874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>
                  <a:solidFill>
                    <a:srgbClr val="C00000"/>
                  </a:solidFill>
                  <a:latin typeface="Bodoni MT" panose="02070603080606020203" pitchFamily="18" charset="0"/>
                </a:rPr>
                <a:t>DURGA PUJA FESTIVAL - 2024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-106555"/>
            <a:ext cx="12192000" cy="7071109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620343" y="814373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IFFCO TOWNSHIP PARADEEP</a:t>
            </a:r>
          </a:p>
        </p:txBody>
      </p:sp>
      <p:pic>
        <p:nvPicPr>
          <p:cNvPr id="11" name="Picture 18" descr="maa durga face wallpaper full size hd | Indischen göttern, Hinduistische  götter, Gött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81" y="1"/>
            <a:ext cx="140774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28"/>
          <a:stretch/>
        </p:blipFill>
        <p:spPr>
          <a:xfrm>
            <a:off x="123824" y="226882"/>
            <a:ext cx="1410462" cy="5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6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224</Words>
  <Application>Microsoft Office PowerPoint</Application>
  <PresentationFormat>Widescreen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</vt:lpstr>
      <vt:lpstr>Bookman Old Style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VISHVENDRA CHAUDARY</dc:creator>
  <cp:lastModifiedBy>BIJAYA KUMAR PARIDA</cp:lastModifiedBy>
  <cp:revision>79</cp:revision>
  <cp:lastPrinted>2023-10-14T06:53:49Z</cp:lastPrinted>
  <dcterms:created xsi:type="dcterms:W3CDTF">2022-09-23T03:19:47Z</dcterms:created>
  <dcterms:modified xsi:type="dcterms:W3CDTF">2024-10-08T04:43:20Z</dcterms:modified>
</cp:coreProperties>
</file>