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2192000" cy="6858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3DE98-8520-4344-BFC8-ED91ED59F306}" type="datetimeFigureOut">
              <a:rPr lang="en-IN" smtClean="0"/>
              <a:t>21-08-2025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8B4A8-4141-4ACA-8ED0-1B552C54B5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181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B8B4A8-4141-4ACA-8ED0-1B552C54B59B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623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6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0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4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1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6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2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7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9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3742-0BE1-403C-8D5A-2395799752A9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3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270" y="0"/>
            <a:ext cx="5863730" cy="6858000"/>
          </a:xfrm>
          <a:prstGeom prst="rect">
            <a:avLst/>
          </a:prstGeom>
        </p:spPr>
      </p:pic>
      <p:pic>
        <p:nvPicPr>
          <p:cNvPr id="4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46521" y="3035604"/>
            <a:ext cx="3264776" cy="29401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282" y="14396"/>
            <a:ext cx="5883157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17534" y="2423985"/>
            <a:ext cx="36846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 err="1">
                <a:solidFill>
                  <a:srgbClr val="FF0000"/>
                </a:solidFill>
              </a:rPr>
              <a:t>वक्रतुण्ड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महाकाय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सूर्यकोटि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समप्रभ</a:t>
            </a:r>
            <a:r>
              <a:rPr lang="en-IN" sz="1600" b="1" dirty="0">
                <a:solidFill>
                  <a:srgbClr val="FF0000"/>
                </a:solidFill>
              </a:rPr>
              <a:t> ।</a:t>
            </a:r>
            <a:br>
              <a:rPr lang="en-IN" sz="1600" b="1" dirty="0">
                <a:solidFill>
                  <a:srgbClr val="FF0000"/>
                </a:solidFill>
              </a:rPr>
            </a:br>
            <a:r>
              <a:rPr lang="en-IN" sz="1600" b="1" dirty="0" err="1">
                <a:solidFill>
                  <a:srgbClr val="FF0000"/>
                </a:solidFill>
              </a:rPr>
              <a:t>निर्विघ्नं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कुरु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मे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देव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सर्वकार्येषु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सर्वदा</a:t>
            </a:r>
            <a:r>
              <a:rPr lang="en-IN" sz="1600" b="1" dirty="0">
                <a:solidFill>
                  <a:srgbClr val="FF0000"/>
                </a:solidFill>
              </a:rPr>
              <a:t>॥</a:t>
            </a:r>
            <a:endParaRPr lang="en-US" sz="1600" b="1" dirty="0">
              <a:solidFill>
                <a:srgbClr val="FF0000"/>
              </a:solidFill>
            </a:endParaRPr>
          </a:p>
          <a:p>
            <a:pPr algn="ctr"/>
            <a:endParaRPr lang="en-US" sz="1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848" y="190635"/>
            <a:ext cx="1585422" cy="1560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729" y="530050"/>
            <a:ext cx="917255" cy="4592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139" y="540850"/>
            <a:ext cx="917255" cy="4592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468" y="4879327"/>
            <a:ext cx="1788075" cy="163058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66212" y="6150634"/>
            <a:ext cx="3535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pc="-4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S</a:t>
            </a:r>
            <a:r>
              <a:rPr lang="en-US" b="1" i="1" u="sng" spc="-16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h</a:t>
            </a:r>
            <a:r>
              <a:rPr lang="en-US" b="1" i="1" u="sng" spc="-2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r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ee</a:t>
            </a:r>
            <a:r>
              <a:rPr lang="en-US" b="1" i="1" u="sng" spc="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G</a:t>
            </a:r>
            <a:r>
              <a:rPr lang="en-US" b="1" i="1" u="sng" spc="-17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a</a:t>
            </a:r>
            <a:r>
              <a:rPr lang="en-US" b="1" i="1" u="sng" spc="-1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n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r>
              <a:rPr lang="en-US" b="1" i="1" u="sng" spc="-1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s</a:t>
            </a:r>
            <a:r>
              <a:rPr lang="en-US" b="1" i="1" u="sng" spc="-17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h</a:t>
            </a:r>
            <a:r>
              <a:rPr lang="en-US" b="1" i="1" u="sng" spc="-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</a:t>
            </a:r>
            <a:r>
              <a:rPr lang="en-US" b="1" i="1" u="sng" spc="-4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P</a:t>
            </a:r>
            <a:r>
              <a:rPr lang="en-US" b="1" i="1" u="sng" spc="-16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u</a:t>
            </a:r>
            <a:r>
              <a:rPr lang="en-US" b="1" i="1" u="sng" spc="-10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j</a:t>
            </a:r>
            <a:r>
              <a:rPr lang="en-US" b="1" i="1" u="sng" spc="-18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a</a:t>
            </a:r>
            <a:r>
              <a:rPr lang="en-US" b="1" i="1" u="sng" spc="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</a:t>
            </a:r>
            <a:r>
              <a:rPr lang="en-US" b="1" i="1" u="sng" spc="-2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C</a:t>
            </a:r>
            <a:r>
              <a:rPr lang="en-US" b="1" i="1" u="sng" spc="-18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o</a:t>
            </a:r>
            <a:r>
              <a:rPr lang="en-US" b="1" i="1" u="sng" spc="-29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m</a:t>
            </a:r>
            <a:r>
              <a:rPr lang="en-US" b="1" i="1" u="sng" spc="-31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m</a:t>
            </a:r>
            <a:r>
              <a:rPr lang="en-US" b="1" i="1" u="sng" spc="-8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i</a:t>
            </a:r>
            <a:r>
              <a:rPr lang="en-US" b="1" i="1" u="sng" spc="-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t</a:t>
            </a:r>
            <a:r>
              <a:rPr lang="en-US" b="1" i="1" u="sng" spc="-4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t</a:t>
            </a:r>
            <a:r>
              <a:rPr lang="en-US" b="1" i="1" u="sng" spc="-2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endParaRPr lang="en-US" b="1" dirty="0">
              <a:solidFill>
                <a:srgbClr val="00B0F0"/>
              </a:solidFill>
              <a:latin typeface="Bodoni MT Black" panose="02070A03080606020203" pitchFamily="18" charset="0"/>
              <a:cs typeface="Cambria"/>
            </a:endParaRPr>
          </a:p>
          <a:p>
            <a:endParaRPr lang="en-US" dirty="0">
              <a:solidFill>
                <a:srgbClr val="00B0F0"/>
              </a:solidFill>
              <a:latin typeface="Bodoni MT Black" panose="02070A03080606020203" pitchFamily="18" charset="0"/>
            </a:endParaRPr>
          </a:p>
        </p:txBody>
      </p:sp>
      <p:sp>
        <p:nvSpPr>
          <p:cNvPr id="22" name="object 2"/>
          <p:cNvSpPr txBox="1"/>
          <p:nvPr/>
        </p:nvSpPr>
        <p:spPr>
          <a:xfrm>
            <a:off x="1371600" y="883500"/>
            <a:ext cx="2878176" cy="647613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10"/>
              </a:spcBef>
            </a:pPr>
            <a:r>
              <a:rPr sz="1600" b="1" i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Broadway" panose="04040905080B02020502" pitchFamily="82" charset="0"/>
                <a:cs typeface="Cambria"/>
              </a:rPr>
              <a:t>PROGRAMME</a:t>
            </a:r>
            <a:endParaRPr sz="1600" dirty="0">
              <a:solidFill>
                <a:srgbClr val="FF0000"/>
              </a:solidFill>
              <a:latin typeface="Broadway" panose="04040905080B02020502" pitchFamily="82" charset="0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lang="en-US" sz="1100" b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27th August 2025  </a:t>
            </a:r>
            <a:r>
              <a:rPr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GB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Wednesday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519127"/>
              </p:ext>
            </p:extLst>
          </p:nvPr>
        </p:nvGraphicFramePr>
        <p:xfrm>
          <a:off x="692458" y="1601617"/>
          <a:ext cx="4537654" cy="18421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2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74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900" b="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 AM</a:t>
                      </a:r>
                      <a:r>
                        <a:rPr sz="900" b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4"/>
                        </a:lnSpc>
                      </a:pP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Kalash</a:t>
                      </a: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Yatra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32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9.30 AM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Surya Puja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16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900" b="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 AM to 11.00 AM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4"/>
                        </a:lnSpc>
                      </a:pPr>
                      <a:r>
                        <a:rPr sz="900" spc="1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Ghata</a:t>
                      </a: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Sthapana</a:t>
                      </a:r>
                      <a:r>
                        <a:rPr lang="en-US" sz="9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spc="1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Mandal</a:t>
                      </a:r>
                      <a:r>
                        <a:rPr lang="en-US" sz="900" spc="15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Puja</a:t>
                      </a:r>
                      <a:r>
                        <a:rPr sz="9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9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Prana</a:t>
                      </a:r>
                      <a:r>
                        <a:rPr lang="en-US" sz="900" spc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Pratishtha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338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0"/>
                        </a:lnSpc>
                      </a:pPr>
                      <a:r>
                        <a:rPr lang="en-US" sz="900" b="0" spc="1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11.20 </a:t>
                      </a: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 </a:t>
                      </a: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0"/>
                        </a:lnSpc>
                      </a:pPr>
                      <a:r>
                        <a:rPr lang="en-US"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Agni </a:t>
                      </a:r>
                      <a:r>
                        <a:rPr lang="en-US" sz="9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Sthapana</a:t>
                      </a:r>
                      <a:r>
                        <a:rPr lang="en-US"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9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Sodasha</a:t>
                      </a:r>
                      <a:r>
                        <a:rPr sz="9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Upachara</a:t>
                      </a:r>
                      <a:r>
                        <a:rPr sz="90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Puja</a:t>
                      </a:r>
                      <a:r>
                        <a:rPr sz="9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lang="en-US" sz="900" spc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Havan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143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0"/>
                        </a:lnSpc>
                      </a:pPr>
                      <a:r>
                        <a:rPr lang="en-GB" sz="900" b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01.10 </a:t>
                      </a:r>
                      <a:r>
                        <a:rPr lang="en-US" sz="900" b="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0"/>
                        </a:lnSpc>
                      </a:pPr>
                      <a:r>
                        <a:rPr sz="9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</a:t>
                      </a:r>
                      <a:r>
                        <a:rPr sz="9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90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Puspanjali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313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GB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 </a:t>
                      </a:r>
                      <a:r>
                        <a:rPr lang="en-US" sz="900" b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 </a:t>
                      </a: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4"/>
                        </a:lnSpc>
                      </a:pP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Prasad</a:t>
                      </a:r>
                      <a:r>
                        <a:rPr sz="9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01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4.20 PM 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4"/>
                        </a:lnSpc>
                      </a:pPr>
                      <a:r>
                        <a:rPr lang="en-US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Ganesha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Sahashranama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Patha, </a:t>
                      </a:r>
                      <a:r>
                        <a:rPr lang="en-US" sz="9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Yajnahuti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931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6.30 PM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4"/>
                        </a:lnSpc>
                      </a:pP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Sandhya</a:t>
                      </a:r>
                      <a:r>
                        <a:rPr sz="9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arti, </a:t>
                      </a:r>
                      <a:r>
                        <a:rPr lang="en-US" sz="900" spc="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Puspanjali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723">
                <a:tc>
                  <a:txBody>
                    <a:bodyPr/>
                    <a:lstStyle/>
                    <a:p>
                      <a:pPr marL="295275" algn="just">
                        <a:lnSpc>
                          <a:spcPts val="960"/>
                        </a:lnSpc>
                      </a:pP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 PM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60"/>
                        </a:lnSpc>
                      </a:pP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</a:t>
                      </a:r>
                      <a:r>
                        <a:rPr lang="en-US"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</a:t>
                      </a:r>
                      <a:r>
                        <a:rPr sz="9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241">
                <a:tc>
                  <a:txBody>
                    <a:bodyPr/>
                    <a:lstStyle/>
                    <a:p>
                      <a:pPr marL="295275" algn="just">
                        <a:lnSpc>
                          <a:spcPts val="960"/>
                        </a:lnSpc>
                      </a:pPr>
                      <a:r>
                        <a:rPr lang="en-GB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7.00PM 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60"/>
                        </a:lnSpc>
                      </a:pPr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 Programme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389791"/>
                  </a:ext>
                </a:extLst>
              </a:tr>
            </a:tbl>
          </a:graphicData>
        </a:graphic>
      </p:graphicFrame>
      <p:sp>
        <p:nvSpPr>
          <p:cNvPr id="24" name="object 4"/>
          <p:cNvSpPr txBox="1"/>
          <p:nvPr/>
        </p:nvSpPr>
        <p:spPr>
          <a:xfrm>
            <a:off x="1637783" y="3514308"/>
            <a:ext cx="2703398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u="sng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28</a:t>
            </a:r>
            <a:r>
              <a:rPr lang="en-US" sz="1100" b="1" u="sng" spc="-5" baseline="300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-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lang="en-GB" sz="1100" b="1" u="sng" spc="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August</a:t>
            </a:r>
            <a:r>
              <a:rPr sz="1100" b="1" u="sng" spc="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1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25 </a:t>
            </a:r>
            <a:r>
              <a:rPr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Thursday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5536"/>
              </p:ext>
            </p:extLst>
          </p:nvPr>
        </p:nvGraphicFramePr>
        <p:xfrm>
          <a:off x="695340" y="3739063"/>
          <a:ext cx="4534772" cy="12608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7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819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sz="9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</a:t>
                      </a:r>
                      <a:r>
                        <a:rPr sz="9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spc="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44"/>
                        </a:lnSpc>
                      </a:pP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Mangal</a:t>
                      </a:r>
                      <a:r>
                        <a:rPr sz="10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</a:t>
                      </a: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260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7.30 AM Onwards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55"/>
                        </a:lnSpc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Veda Patha, Surya Puja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260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9.00 AM Onwards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55"/>
                        </a:lnSpc>
                      </a:pPr>
                      <a:r>
                        <a:rPr lang="en-US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Upachara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Puja &amp; </a:t>
                      </a:r>
                      <a:r>
                        <a:rPr lang="en-US" sz="1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Havan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348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01.10  00 PM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55"/>
                        </a:lnSpc>
                      </a:pP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</a:t>
                      </a: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r>
                        <a:rPr sz="100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sz="10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Puspanjali</a:t>
                      </a:r>
                      <a:r>
                        <a:rPr lang="en-US"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..followed by Prasad 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460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4.20 PM Onwards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55"/>
                        </a:lnSpc>
                      </a:pPr>
                      <a:r>
                        <a:rPr lang="en-IN" sz="10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Ganeshastakam</a:t>
                      </a:r>
                      <a:r>
                        <a:rPr lang="en-IN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IN" sz="10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Sarbadebadevi</a:t>
                      </a:r>
                      <a:r>
                        <a:rPr lang="en-IN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10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Yajnahuti</a:t>
                      </a:r>
                      <a:r>
                        <a:rPr lang="en-IN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……. </a:t>
                      </a:r>
                      <a:r>
                        <a:rPr lang="en-IN" sz="10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Ganesha</a:t>
                      </a:r>
                      <a:r>
                        <a:rPr lang="en-IN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IN" sz="10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Suktam</a:t>
                      </a:r>
                      <a:r>
                        <a:rPr lang="en-IN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52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6.30 PM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44"/>
                        </a:lnSpc>
                      </a:pP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Sandhya</a:t>
                      </a:r>
                      <a:r>
                        <a:rPr sz="100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</a:t>
                      </a:r>
                      <a:r>
                        <a:rPr sz="1000" spc="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19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9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 PM</a:t>
                      </a:r>
                      <a:endParaRPr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 algn="l">
                        <a:lnSpc>
                          <a:spcPts val="944"/>
                        </a:lnSpc>
                      </a:pP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Prasad</a:t>
                      </a:r>
                      <a:r>
                        <a:rPr sz="100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00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object 6"/>
          <p:cNvSpPr txBox="1"/>
          <p:nvPr/>
        </p:nvSpPr>
        <p:spPr>
          <a:xfrm>
            <a:off x="1637783" y="5000908"/>
            <a:ext cx="3005239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29</a:t>
            </a:r>
            <a:r>
              <a:rPr lang="en-US" sz="1100" b="1" u="sng" spc="5" baseline="300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-10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lang="en-GB" sz="1100" b="1" u="sng" spc="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August</a:t>
            </a:r>
            <a:r>
              <a:rPr sz="1100" b="1" u="sng" spc="3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25</a:t>
            </a:r>
            <a:r>
              <a:rPr sz="1100" b="1" u="sng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lang="en-GB" sz="1100" b="1" u="sng" spc="-1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GB"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Friday</a:t>
            </a:r>
            <a:r>
              <a:rPr lang="en-IN" sz="1100" b="1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21190"/>
              </p:ext>
            </p:extLst>
          </p:nvPr>
        </p:nvGraphicFramePr>
        <p:xfrm>
          <a:off x="692458" y="5256384"/>
          <a:ext cx="4586461" cy="920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8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861">
                <a:tc>
                  <a:txBody>
                    <a:bodyPr/>
                    <a:lstStyle/>
                    <a:p>
                      <a:pPr marL="295275">
                        <a:lnSpc>
                          <a:spcPts val="935"/>
                        </a:lnSpc>
                      </a:pP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 AM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35"/>
                        </a:lnSpc>
                      </a:pP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Mangal</a:t>
                      </a:r>
                      <a:r>
                        <a:rPr sz="900" b="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</a:t>
                      </a: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sz="900" b="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52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7.30 AM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Veda Patha, Surya Puja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662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9.30 AM 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9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Upachara</a:t>
                      </a: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Puja &amp; </a:t>
                      </a:r>
                      <a:r>
                        <a:rPr lang="en-US" sz="9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Havan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333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12.30 PM 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815" algn="l">
                        <a:lnSpc>
                          <a:spcPts val="935"/>
                        </a:lnSpc>
                      </a:pPr>
                      <a:r>
                        <a:rPr sz="900" b="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Purnahuti</a:t>
                      </a: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sz="900" b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b="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Aratee</a:t>
                      </a:r>
                      <a:r>
                        <a:rPr sz="900" b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b="0" spc="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</a:t>
                      </a:r>
                      <a:r>
                        <a:rPr lang="en-US" sz="900" b="0" spc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900" b="0" spc="5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Puspanjali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768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.30PM  Onwards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l">
                        <a:lnSpc>
                          <a:spcPts val="944"/>
                        </a:lnSpc>
                      </a:pPr>
                      <a:r>
                        <a:rPr sz="900" b="0" spc="1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Visarjan</a:t>
                      </a:r>
                      <a:r>
                        <a:rPr lang="en-GB" sz="900" b="0" spc="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…followed by Prasad</a:t>
                      </a:r>
                      <a:endParaRPr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3477"/>
            <a:ext cx="1687286" cy="146648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668" y="422355"/>
            <a:ext cx="917255" cy="45923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777" y="358588"/>
            <a:ext cx="1356000" cy="10648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28600" y="6332366"/>
            <a:ext cx="5365370" cy="3335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68879" y="1786073"/>
            <a:ext cx="4978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14" dirty="0">
                <a:solidFill>
                  <a:srgbClr val="00B050"/>
                </a:solidFill>
                <a:latin typeface="Algerian" panose="04020705040A02060702" pitchFamily="82" charset="0"/>
              </a:rPr>
              <a:t>O</a:t>
            </a:r>
            <a:r>
              <a:rPr lang="en-US" sz="2400" spc="-400" dirty="0">
                <a:solidFill>
                  <a:srgbClr val="00B050"/>
                </a:solidFill>
                <a:latin typeface="Algerian" panose="04020705040A02060702" pitchFamily="82" charset="0"/>
              </a:rPr>
              <a:t>m</a:t>
            </a:r>
            <a:r>
              <a:rPr lang="en-US" sz="2400" spc="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-55" dirty="0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45" dirty="0">
                <a:solidFill>
                  <a:srgbClr val="00B050"/>
                </a:solidFill>
                <a:latin typeface="Algerian" panose="04020705040A02060702" pitchFamily="82" charset="0"/>
              </a:rPr>
              <a:t>hr</a:t>
            </a:r>
            <a:r>
              <a:rPr lang="en-US" sz="2400" spc="-280" dirty="0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-260" dirty="0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-40" dirty="0" err="1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80" dirty="0" err="1">
                <a:solidFill>
                  <a:srgbClr val="00B050"/>
                </a:solidFill>
                <a:latin typeface="Algerian" panose="04020705040A02060702" pitchFamily="82" charset="0"/>
              </a:rPr>
              <a:t>r</a:t>
            </a:r>
            <a:r>
              <a:rPr lang="en-US" sz="2400" spc="-260" dirty="0" err="1">
                <a:solidFill>
                  <a:srgbClr val="00B050"/>
                </a:solidFill>
                <a:latin typeface="Algerian" panose="04020705040A02060702" pitchFamily="82" charset="0"/>
              </a:rPr>
              <a:t>ee</a:t>
            </a:r>
            <a:r>
              <a:rPr lang="en-US" sz="2400" spc="2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15" dirty="0" err="1">
                <a:solidFill>
                  <a:srgbClr val="00B050"/>
                </a:solidFill>
                <a:latin typeface="Algerian" panose="04020705040A02060702" pitchFamily="82" charset="0"/>
              </a:rPr>
              <a:t>G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200" dirty="0" err="1">
                <a:solidFill>
                  <a:srgbClr val="00B050"/>
                </a:solidFill>
                <a:latin typeface="Algerian" panose="04020705040A02060702" pitchFamily="82" charset="0"/>
              </a:rPr>
              <a:t>n</a:t>
            </a:r>
            <a:r>
              <a:rPr lang="en-US" sz="2400" spc="-280" dirty="0" err="1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-200" dirty="0" err="1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2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6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160" dirty="0" err="1">
                <a:solidFill>
                  <a:srgbClr val="00B050"/>
                </a:solidFill>
                <a:latin typeface="Algerian" panose="04020705040A02060702" pitchFamily="82" charset="0"/>
              </a:rPr>
              <a:t>y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2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85" dirty="0" err="1">
                <a:solidFill>
                  <a:srgbClr val="00B050"/>
                </a:solidFill>
                <a:latin typeface="Algerian" panose="04020705040A02060702" pitchFamily="82" charset="0"/>
              </a:rPr>
              <a:t>N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420" dirty="0" err="1">
                <a:solidFill>
                  <a:srgbClr val="00B050"/>
                </a:solidFill>
                <a:latin typeface="Algerian" panose="04020705040A02060702" pitchFamily="82" charset="0"/>
              </a:rPr>
              <a:t>m</a:t>
            </a:r>
            <a:r>
              <a:rPr lang="en-US" sz="2400" spc="-229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22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2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endParaRPr lang="en-US" sz="24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B7CECA0-7420-4441-ABD3-1C63B827200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174" y="4879328"/>
            <a:ext cx="1788075" cy="163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59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202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Algerian</vt:lpstr>
      <vt:lpstr>Arial</vt:lpstr>
      <vt:lpstr>Arial MT</vt:lpstr>
      <vt:lpstr>Bodoni MT Black</vt:lpstr>
      <vt:lpstr>Broadway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P614</dc:creator>
  <cp:lastModifiedBy>GOPAL CHANDRA SATAPATHY</cp:lastModifiedBy>
  <cp:revision>58</cp:revision>
  <cp:lastPrinted>2025-08-19T11:19:45Z</cp:lastPrinted>
  <dcterms:created xsi:type="dcterms:W3CDTF">2022-08-27T15:26:18Z</dcterms:created>
  <dcterms:modified xsi:type="dcterms:W3CDTF">2025-08-21T06:23:14Z</dcterms:modified>
</cp:coreProperties>
</file>